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0" r:id="rId1"/>
    <p:sldMasterId id="2147483678" r:id="rId2"/>
    <p:sldMasterId id="2147483671" r:id="rId3"/>
    <p:sldMasterId id="2147483740" r:id="rId4"/>
    <p:sldMasterId id="2147483752" r:id="rId5"/>
    <p:sldMasterId id="2147483778" r:id="rId6"/>
    <p:sldMasterId id="2147483809" r:id="rId7"/>
    <p:sldMasterId id="2147483875" r:id="rId8"/>
  </p:sldMasterIdLst>
  <p:notesMasterIdLst>
    <p:notesMasterId r:id="rId21"/>
  </p:notesMasterIdLst>
  <p:sldIdLst>
    <p:sldId id="256" r:id="rId9"/>
    <p:sldId id="257" r:id="rId10"/>
    <p:sldId id="3208" r:id="rId11"/>
    <p:sldId id="3209" r:id="rId12"/>
    <p:sldId id="3210" r:id="rId13"/>
    <p:sldId id="261" r:id="rId14"/>
    <p:sldId id="3211" r:id="rId15"/>
    <p:sldId id="3216" r:id="rId16"/>
    <p:sldId id="3220" r:id="rId17"/>
    <p:sldId id="3223" r:id="rId18"/>
    <p:sldId id="3224" r:id="rId19"/>
    <p:sldId id="3225"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Argall" initials="MA" lastIdx="1" clrIdx="0">
    <p:extLst>
      <p:ext uri="{19B8F6BF-5375-455C-9EA6-DF929625EA0E}">
        <p15:presenceInfo xmlns:p15="http://schemas.microsoft.com/office/powerpoint/2012/main" userId="S::mry27@unh.edu::f0ffa6c3-83dc-4dec-9f49-91268d0b57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0078"/>
    <a:srgbClr val="1A46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6238" autoAdjust="0"/>
  </p:normalViewPr>
  <p:slideViewPr>
    <p:cSldViewPr snapToGrid="0" snapToObjects="1">
      <p:cViewPr varScale="1">
        <p:scale>
          <a:sx n="84" d="100"/>
          <a:sy n="84" d="100"/>
        </p:scale>
        <p:origin x="442" y="77"/>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c6773519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c6773519e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29467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6773519ec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c6773519ec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484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8b75a161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c8b75a1610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31509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c8b75a1610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c8b75a1610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2378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c6773519e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c6773519ec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8842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c6773519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c6773519ec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31600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8b75a161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c8b75a1610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9934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c8b75a161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c8b75a1610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5593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6773519e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c6773519ec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3666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c6773519e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c6773519e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0970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c6773519ec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c6773519ec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0687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6773519e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c6773519ec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10754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C49B-6C91-4044-B536-E546A1AE592C}"/>
              </a:ext>
            </a:extLst>
          </p:cNvPr>
          <p:cNvSpPr>
            <a:spLocks noGrp="1"/>
          </p:cNvSpPr>
          <p:nvPr>
            <p:ph type="title" hasCustomPrompt="1"/>
          </p:nvPr>
        </p:nvSpPr>
        <p:spPr>
          <a:xfrm>
            <a:off x="5124817" y="1853034"/>
            <a:ext cx="6960092" cy="2462111"/>
          </a:xfrm>
          <a:prstGeom prst="rect">
            <a:avLst/>
          </a:prstGeom>
        </p:spPr>
        <p:txBody>
          <a:bodyPr anchor="b">
            <a:noAutofit/>
          </a:bodyPr>
          <a:lstStyle>
            <a:lvl1pPr algn="l">
              <a:defRPr lang="en-US" sz="5000" b="0" i="0" u="none" strike="noStrike" cap="none" dirty="0">
                <a:solidFill>
                  <a:srgbClr val="2F5496"/>
                </a:solidFill>
                <a:latin typeface="+mj-lt"/>
                <a:ea typeface="Arial Narrow"/>
                <a:cs typeface="Calibri" panose="020F0502020204030204" pitchFamily="34" charset="0"/>
                <a:sym typeface="Arial"/>
              </a:defRPr>
            </a:lvl1pPr>
          </a:lstStyle>
          <a:p>
            <a:r>
              <a:rPr lang="en-US" dirty="0"/>
              <a:t>Click to add title</a:t>
            </a:r>
          </a:p>
        </p:txBody>
      </p:sp>
      <p:sp>
        <p:nvSpPr>
          <p:cNvPr id="3" name="Text Placeholder 8">
            <a:extLst>
              <a:ext uri="{FF2B5EF4-FFF2-40B4-BE49-F238E27FC236}">
                <a16:creationId xmlns:a16="http://schemas.microsoft.com/office/drawing/2014/main" id="{22210535-4D67-4198-805C-D789CEF18416}"/>
              </a:ext>
            </a:extLst>
          </p:cNvPr>
          <p:cNvSpPr>
            <a:spLocks noGrp="1"/>
          </p:cNvSpPr>
          <p:nvPr>
            <p:ph type="body" sz="quarter" idx="10" hasCustomPrompt="1"/>
          </p:nvPr>
        </p:nvSpPr>
        <p:spPr>
          <a:xfrm>
            <a:off x="5124450" y="4423720"/>
            <a:ext cx="6960458" cy="659026"/>
          </a:xfrm>
          <a:prstGeom prst="rect">
            <a:avLst/>
          </a:prstGeom>
        </p:spPr>
        <p:txBody>
          <a:bodyPr/>
          <a:lstStyle>
            <a:lvl1pPr>
              <a:defRPr lang="en-US" sz="3200" b="1" i="0" u="none" strike="noStrike" cap="none" dirty="0" smtClean="0">
                <a:solidFill>
                  <a:srgbClr val="2F5496"/>
                </a:solidFill>
                <a:latin typeface="+mj-lt"/>
                <a:ea typeface="Arial Narrow"/>
                <a:cs typeface="Calibri" panose="020F0502020204030204" pitchFamily="34" charset="0"/>
                <a:sym typeface="Arial"/>
              </a:defRPr>
            </a:lvl1pPr>
            <a:lvl2pPr>
              <a:defRPr lang="en-US" sz="1400" b="0" i="0" u="none" strike="noStrike" cap="none" dirty="0" smtClean="0">
                <a:solidFill>
                  <a:srgbClr val="2F5496"/>
                </a:solidFill>
                <a:latin typeface="+mj-lt"/>
                <a:ea typeface="Arial Narrow"/>
                <a:cs typeface="Calibri" panose="020F0502020204030204" pitchFamily="34" charset="0"/>
                <a:sym typeface="Arial"/>
              </a:defRPr>
            </a:lvl2pPr>
            <a:lvl3pPr>
              <a:defRPr lang="en-US" sz="1400" b="0" i="0" u="none" strike="noStrike" cap="none" dirty="0" smtClean="0">
                <a:solidFill>
                  <a:srgbClr val="2F5496"/>
                </a:solidFill>
                <a:latin typeface="+mj-lt"/>
                <a:ea typeface="Arial Narrow"/>
                <a:cs typeface="Calibri" panose="020F0502020204030204" pitchFamily="34" charset="0"/>
                <a:sym typeface="Arial"/>
              </a:defRPr>
            </a:lvl3pPr>
            <a:lvl4pPr>
              <a:defRPr lang="en-US" sz="1400" b="0" i="0" u="none" strike="noStrike" cap="none" dirty="0" smtClean="0">
                <a:solidFill>
                  <a:srgbClr val="2F5496"/>
                </a:solidFill>
                <a:latin typeface="+mj-lt"/>
                <a:ea typeface="Arial Narrow"/>
                <a:cs typeface="Calibri" panose="020F0502020204030204" pitchFamily="34" charset="0"/>
                <a:sym typeface="Arial"/>
              </a:defRPr>
            </a:lvl4pPr>
            <a:lvl5pPr>
              <a:defRPr lang="en-US" sz="1400" b="0" i="0" u="none" strike="noStrike" cap="none" dirty="0">
                <a:solidFill>
                  <a:srgbClr val="2F5496"/>
                </a:solidFill>
                <a:latin typeface="+mj-lt"/>
                <a:ea typeface="Arial Narrow"/>
                <a:cs typeface="Calibri" panose="020F0502020204030204" pitchFamily="34" charset="0"/>
                <a:sym typeface="Arial"/>
              </a:defRPr>
            </a:lvl5pPr>
          </a:lstStyle>
          <a:p>
            <a:pPr lvl="0"/>
            <a:r>
              <a:rPr lang="en-US" dirty="0"/>
              <a:t>Click to add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a:extLst>
              <a:ext uri="{FF2B5EF4-FFF2-40B4-BE49-F238E27FC236}">
                <a16:creationId xmlns:a16="http://schemas.microsoft.com/office/drawing/2014/main" id="{929E1098-ED58-4C3F-85D8-4753B9D41E97}"/>
              </a:ext>
            </a:extLst>
          </p:cNvPr>
          <p:cNvSpPr>
            <a:spLocks noGrp="1"/>
          </p:cNvSpPr>
          <p:nvPr>
            <p:ph type="body" sz="quarter" idx="11" hasCustomPrompt="1"/>
          </p:nvPr>
        </p:nvSpPr>
        <p:spPr>
          <a:xfrm>
            <a:off x="5124817" y="5342237"/>
            <a:ext cx="6960458" cy="1087137"/>
          </a:xfrm>
          <a:prstGeom prst="rect">
            <a:avLst/>
          </a:prstGeom>
        </p:spPr>
        <p:txBody>
          <a:bodyPr/>
          <a:lstStyle>
            <a:lvl1pPr>
              <a:defRPr lang="en-US" sz="2400" b="0" i="0" u="none" strike="noStrike" cap="none" dirty="0" smtClean="0">
                <a:solidFill>
                  <a:srgbClr val="2F5496"/>
                </a:solidFill>
                <a:latin typeface="+mj-lt"/>
                <a:ea typeface="Arial Narrow"/>
                <a:cs typeface="Calibri" panose="020F0502020204030204" pitchFamily="34" charset="0"/>
                <a:sym typeface="Arial"/>
              </a:defRPr>
            </a:lvl1pPr>
            <a:lvl2pPr>
              <a:defRPr lang="en-US" sz="1600" b="0" i="0" u="none" strike="noStrike" cap="none" dirty="0" smtClean="0">
                <a:solidFill>
                  <a:srgbClr val="2F5496"/>
                </a:solidFill>
                <a:latin typeface="+mj-lt"/>
                <a:ea typeface="Arial Narrow"/>
                <a:cs typeface="Calibri" panose="020F0502020204030204" pitchFamily="34" charset="0"/>
                <a:sym typeface="Arial"/>
              </a:defRPr>
            </a:lvl2pPr>
            <a:lvl3pPr>
              <a:defRPr lang="en-US" sz="1600" b="0" i="0" u="none" strike="noStrike" cap="none" dirty="0" smtClean="0">
                <a:solidFill>
                  <a:srgbClr val="2F5496"/>
                </a:solidFill>
                <a:latin typeface="+mj-lt"/>
                <a:ea typeface="Arial Narrow"/>
                <a:cs typeface="Calibri" panose="020F0502020204030204" pitchFamily="34" charset="0"/>
                <a:sym typeface="Arial"/>
              </a:defRPr>
            </a:lvl3pPr>
            <a:lvl4pPr>
              <a:defRPr lang="en-US" sz="1600" b="0" i="0" u="none" strike="noStrike" cap="none" dirty="0" smtClean="0">
                <a:solidFill>
                  <a:srgbClr val="2F5496"/>
                </a:solidFill>
                <a:latin typeface="+mj-lt"/>
                <a:ea typeface="Arial Narrow"/>
                <a:cs typeface="Calibri" panose="020F0502020204030204" pitchFamily="34" charset="0"/>
                <a:sym typeface="Arial"/>
              </a:defRPr>
            </a:lvl4pPr>
            <a:lvl5pPr>
              <a:defRPr lang="en-US" sz="1600" b="0" i="0" u="none" strike="noStrike" cap="none" dirty="0">
                <a:solidFill>
                  <a:srgbClr val="2F5496"/>
                </a:solidFill>
                <a:latin typeface="+mj-lt"/>
                <a:ea typeface="Arial Narrow"/>
                <a:cs typeface="Calibri" panose="020F0502020204030204" pitchFamily="34" charset="0"/>
                <a:sym typeface="Arial"/>
              </a:defRPr>
            </a:lvl5pPr>
          </a:lstStyle>
          <a:p>
            <a:pPr lvl="0"/>
            <a:r>
              <a:rPr lang="en-US" dirty="0"/>
              <a:t>Click to add Name, 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2">
            <a:extLst>
              <a:ext uri="{FF2B5EF4-FFF2-40B4-BE49-F238E27FC236}">
                <a16:creationId xmlns:a16="http://schemas.microsoft.com/office/drawing/2014/main" id="{6A98ADCF-6E47-46F5-9447-9F5FD08BA880}"/>
              </a:ext>
            </a:extLst>
          </p:cNvPr>
          <p:cNvSpPr>
            <a:spLocks noGrp="1"/>
          </p:cNvSpPr>
          <p:nvPr>
            <p:ph type="body" sz="quarter" idx="12" hasCustomPrompt="1"/>
          </p:nvPr>
        </p:nvSpPr>
        <p:spPr>
          <a:xfrm>
            <a:off x="330994" y="6076604"/>
            <a:ext cx="3757862" cy="571331"/>
          </a:xfrm>
          <a:prstGeom prst="rect">
            <a:avLst/>
          </a:prstGeom>
        </p:spPr>
        <p:txBody>
          <a:bodyPr anchor="t"/>
          <a:lstStyle>
            <a:lvl1pPr algn="l">
              <a:defRPr sz="2000">
                <a:solidFill>
                  <a:schemeClr val="bg1"/>
                </a:solidFill>
                <a:latin typeface="+mj-lt"/>
                <a:cs typeface="Calibri" panose="020F0502020204030204" pitchFamily="34" charset="0"/>
              </a:defRPr>
            </a:lvl1pPr>
            <a:lvl2pPr algn="l">
              <a:defRPr sz="2000">
                <a:solidFill>
                  <a:schemeClr val="bg1"/>
                </a:solidFill>
                <a:latin typeface="Calibri" panose="020F0502020204030204" pitchFamily="34" charset="0"/>
                <a:cs typeface="Calibri" panose="020F0502020204030204" pitchFamily="34" charset="0"/>
              </a:defRPr>
            </a:lvl2pPr>
            <a:lvl3pPr algn="l">
              <a:defRPr sz="2000">
                <a:solidFill>
                  <a:schemeClr val="bg1"/>
                </a:solidFill>
                <a:latin typeface="Calibri" panose="020F0502020204030204" pitchFamily="34" charset="0"/>
                <a:cs typeface="Calibri" panose="020F0502020204030204" pitchFamily="34" charset="0"/>
              </a:defRPr>
            </a:lvl3pPr>
            <a:lvl4pPr algn="l">
              <a:defRPr sz="2000">
                <a:solidFill>
                  <a:schemeClr val="bg1"/>
                </a:solidFill>
                <a:latin typeface="Calibri" panose="020F0502020204030204" pitchFamily="34" charset="0"/>
                <a:cs typeface="Calibri" panose="020F0502020204030204" pitchFamily="34" charset="0"/>
              </a:defRPr>
            </a:lvl4pPr>
            <a:lvl5pPr algn="l">
              <a:defRPr sz="2000">
                <a:solidFill>
                  <a:schemeClr val="bg1"/>
                </a:solidFill>
                <a:latin typeface="Calibri" panose="020F0502020204030204" pitchFamily="34" charset="0"/>
                <a:cs typeface="Calibri" panose="020F0502020204030204" pitchFamily="34" charset="0"/>
              </a:defRPr>
            </a:lvl5pPr>
          </a:lstStyle>
          <a:p>
            <a:pPr lvl="0"/>
            <a:r>
              <a:rPr lang="en-US" dirty="0"/>
              <a:t>Click to add date</a:t>
            </a:r>
          </a:p>
        </p:txBody>
      </p:sp>
    </p:spTree>
    <p:extLst>
      <p:ext uri="{BB962C8B-B14F-4D97-AF65-F5344CB8AC3E}">
        <p14:creationId xmlns:p14="http://schemas.microsoft.com/office/powerpoint/2010/main" val="36660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a:extLst>
              <a:ext uri="{FF2B5EF4-FFF2-40B4-BE49-F238E27FC236}">
                <a16:creationId xmlns:a16="http://schemas.microsoft.com/office/drawing/2014/main" id="{EBBEABB8-2A1D-154F-B439-048ED83F5608}"/>
              </a:ext>
            </a:extLst>
          </p:cNvPr>
          <p:cNvSpPr>
            <a:spLocks noGrp="1"/>
          </p:cNvSpPr>
          <p:nvPr>
            <p:ph type="dt" sz="half" idx="10"/>
          </p:nvPr>
        </p:nvSpPr>
        <p:spPr/>
        <p:txBody>
          <a:bodyPr/>
          <a:lstStyle>
            <a:lvl1pPr>
              <a:defRPr/>
            </a:lvl1pPr>
          </a:lstStyle>
          <a:p>
            <a:pPr>
              <a:defRPr/>
            </a:pPr>
            <a:endParaRPr lang="en-US" dirty="0"/>
          </a:p>
        </p:txBody>
      </p:sp>
      <p:sp>
        <p:nvSpPr>
          <p:cNvPr id="4" name="Footer Placeholder 4">
            <a:extLst>
              <a:ext uri="{FF2B5EF4-FFF2-40B4-BE49-F238E27FC236}">
                <a16:creationId xmlns:a16="http://schemas.microsoft.com/office/drawing/2014/main" id="{A89854A3-19A9-A946-A485-25FE0A85C8AD}"/>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2CDB956F-09D5-984E-9655-B1C697087BE2}"/>
              </a:ext>
            </a:extLst>
          </p:cNvPr>
          <p:cNvSpPr>
            <a:spLocks noGrp="1"/>
          </p:cNvSpPr>
          <p:nvPr>
            <p:ph type="sldNum" sz="quarter" idx="12"/>
          </p:nvPr>
        </p:nvSpPr>
        <p:spPr/>
        <p:txBody>
          <a:bodyPr/>
          <a:lstStyle>
            <a:lvl1pPr>
              <a:defRPr/>
            </a:lvl1pPr>
          </a:lstStyle>
          <a:p>
            <a:pPr>
              <a:defRPr/>
            </a:pPr>
            <a:fld id="{793A19C2-D26F-AC44-B46A-2A5F750C4CE4}" type="slidenum">
              <a:rPr lang="en-US"/>
              <a:pPr>
                <a:defRPr/>
              </a:pPr>
              <a:t>‹#›</a:t>
            </a:fld>
            <a:endParaRPr lang="en-US" dirty="0"/>
          </a:p>
        </p:txBody>
      </p:sp>
    </p:spTree>
    <p:extLst>
      <p:ext uri="{BB962C8B-B14F-4D97-AF65-F5344CB8AC3E}">
        <p14:creationId xmlns:p14="http://schemas.microsoft.com/office/powerpoint/2010/main" val="1788477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26FE07-7702-1B44-B5A9-96FCD0269D2E}"/>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299FA514-6B21-CA42-A9EE-3D658175FB87}"/>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78B462FE-7A86-5E41-8695-7B9C52D3A260}"/>
              </a:ext>
            </a:extLst>
          </p:cNvPr>
          <p:cNvSpPr>
            <a:spLocks noGrp="1"/>
          </p:cNvSpPr>
          <p:nvPr>
            <p:ph type="sldNum" sz="quarter" idx="12"/>
          </p:nvPr>
        </p:nvSpPr>
        <p:spPr/>
        <p:txBody>
          <a:bodyPr/>
          <a:lstStyle>
            <a:lvl1pPr>
              <a:defRPr/>
            </a:lvl1pPr>
          </a:lstStyle>
          <a:p>
            <a:pPr>
              <a:defRPr/>
            </a:pPr>
            <a:fld id="{05447F16-563B-874F-BCEC-5511C51E8A85}" type="slidenum">
              <a:rPr lang="en-US"/>
              <a:pPr>
                <a:defRPr/>
              </a:pPr>
              <a:t>‹#›</a:t>
            </a:fld>
            <a:endParaRPr lang="en-US" dirty="0"/>
          </a:p>
        </p:txBody>
      </p:sp>
    </p:spTree>
    <p:extLst>
      <p:ext uri="{BB962C8B-B14F-4D97-AF65-F5344CB8AC3E}">
        <p14:creationId xmlns:p14="http://schemas.microsoft.com/office/powerpoint/2010/main" val="290523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8DBFE79-842A-8346-9465-C6C952FBE4BE}"/>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51500246-A09F-684A-ADC0-4F89898EE5AF}"/>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544239F-81C0-AB4E-AB1F-94E989B2787C}"/>
              </a:ext>
            </a:extLst>
          </p:cNvPr>
          <p:cNvSpPr>
            <a:spLocks noGrp="1"/>
          </p:cNvSpPr>
          <p:nvPr>
            <p:ph type="sldNum" sz="quarter" idx="12"/>
          </p:nvPr>
        </p:nvSpPr>
        <p:spPr/>
        <p:txBody>
          <a:bodyPr/>
          <a:lstStyle>
            <a:lvl1pPr>
              <a:defRPr/>
            </a:lvl1pPr>
          </a:lstStyle>
          <a:p>
            <a:pPr>
              <a:defRPr/>
            </a:pPr>
            <a:fld id="{1BACB6AE-32F7-8D4A-B770-B5730D030D9E}" type="slidenum">
              <a:rPr lang="en-US"/>
              <a:pPr>
                <a:defRPr/>
              </a:pPr>
              <a:t>‹#›</a:t>
            </a:fld>
            <a:endParaRPr lang="en-US" dirty="0"/>
          </a:p>
        </p:txBody>
      </p:sp>
    </p:spTree>
    <p:extLst>
      <p:ext uri="{BB962C8B-B14F-4D97-AF65-F5344CB8AC3E}">
        <p14:creationId xmlns:p14="http://schemas.microsoft.com/office/powerpoint/2010/main" val="3831566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7CD455F-FC6E-D141-BB94-C1FC0C87C464}"/>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1D1F528A-427A-AA47-8649-4835F93E7F8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F5737F3-F0B6-CB40-A4BB-1E29E2B65B79}"/>
              </a:ext>
            </a:extLst>
          </p:cNvPr>
          <p:cNvSpPr>
            <a:spLocks noGrp="1"/>
          </p:cNvSpPr>
          <p:nvPr>
            <p:ph type="sldNum" sz="quarter" idx="12"/>
          </p:nvPr>
        </p:nvSpPr>
        <p:spPr/>
        <p:txBody>
          <a:bodyPr/>
          <a:lstStyle>
            <a:lvl1pPr>
              <a:defRPr/>
            </a:lvl1pPr>
          </a:lstStyle>
          <a:p>
            <a:pPr>
              <a:defRPr/>
            </a:pPr>
            <a:fld id="{DD5C1806-AC29-A544-B29A-63D005C7E003}" type="slidenum">
              <a:rPr lang="en-US"/>
              <a:pPr>
                <a:defRPr/>
              </a:pPr>
              <a:t>‹#›</a:t>
            </a:fld>
            <a:endParaRPr lang="en-US" dirty="0"/>
          </a:p>
        </p:txBody>
      </p:sp>
    </p:spTree>
    <p:extLst>
      <p:ext uri="{BB962C8B-B14F-4D97-AF65-F5344CB8AC3E}">
        <p14:creationId xmlns:p14="http://schemas.microsoft.com/office/powerpoint/2010/main" val="2770813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E5F8F5-4F44-3049-8953-23A3E1DF9FA7}"/>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E381F44C-3D59-1D4E-8EB2-24541139993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A6C60C2-221B-A047-A243-FA3CB86EE92B}"/>
              </a:ext>
            </a:extLst>
          </p:cNvPr>
          <p:cNvSpPr>
            <a:spLocks noGrp="1"/>
          </p:cNvSpPr>
          <p:nvPr>
            <p:ph type="sldNum" sz="quarter" idx="12"/>
          </p:nvPr>
        </p:nvSpPr>
        <p:spPr/>
        <p:txBody>
          <a:bodyPr/>
          <a:lstStyle>
            <a:lvl1pPr>
              <a:defRPr/>
            </a:lvl1pPr>
          </a:lstStyle>
          <a:p>
            <a:pPr>
              <a:defRPr/>
            </a:pPr>
            <a:fld id="{F1270547-A278-5847-BE81-B7539541FF9A}" type="slidenum">
              <a:rPr lang="en-US"/>
              <a:pPr>
                <a:defRPr/>
              </a:pPr>
              <a:t>‹#›</a:t>
            </a:fld>
            <a:endParaRPr lang="en-US" dirty="0"/>
          </a:p>
        </p:txBody>
      </p:sp>
    </p:spTree>
    <p:extLst>
      <p:ext uri="{BB962C8B-B14F-4D97-AF65-F5344CB8AC3E}">
        <p14:creationId xmlns:p14="http://schemas.microsoft.com/office/powerpoint/2010/main" val="2384235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43CA0C0-A340-3047-AC44-549164712617}"/>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80875627-87BA-C746-BA75-13BC3085C70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9ADA678-93DA-F64A-8055-BB93023C26EE}"/>
              </a:ext>
            </a:extLst>
          </p:cNvPr>
          <p:cNvSpPr>
            <a:spLocks noGrp="1"/>
          </p:cNvSpPr>
          <p:nvPr>
            <p:ph type="sldNum" sz="quarter" idx="12"/>
          </p:nvPr>
        </p:nvSpPr>
        <p:spPr/>
        <p:txBody>
          <a:bodyPr/>
          <a:lstStyle>
            <a:lvl1pPr>
              <a:defRPr/>
            </a:lvl1pPr>
          </a:lstStyle>
          <a:p>
            <a:pPr>
              <a:defRPr/>
            </a:pPr>
            <a:fld id="{4F78055B-6CAC-1B4C-A44F-0EB7BA78333C}" type="slidenum">
              <a:rPr lang="en-US"/>
              <a:pPr>
                <a:defRPr/>
              </a:pPr>
              <a:t>‹#›</a:t>
            </a:fld>
            <a:endParaRPr lang="en-US" dirty="0"/>
          </a:p>
        </p:txBody>
      </p:sp>
    </p:spTree>
    <p:extLst>
      <p:ext uri="{BB962C8B-B14F-4D97-AF65-F5344CB8AC3E}">
        <p14:creationId xmlns:p14="http://schemas.microsoft.com/office/powerpoint/2010/main" val="791896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6">
            <a:extLst>
              <a:ext uri="{FF2B5EF4-FFF2-40B4-BE49-F238E27FC236}">
                <a16:creationId xmlns:a16="http://schemas.microsoft.com/office/drawing/2014/main" id="{A6554462-C08C-F844-9F85-42A8869C2DBA}"/>
              </a:ext>
            </a:extLst>
          </p:cNvPr>
          <p:cNvSpPr>
            <a:spLocks noGrp="1"/>
          </p:cNvSpPr>
          <p:nvPr>
            <p:ph type="sldNum" sz="quarter" idx="10"/>
          </p:nvPr>
        </p:nvSpPr>
        <p:spPr>
          <a:xfrm>
            <a:off x="9347200" y="6518276"/>
            <a:ext cx="2743200" cy="227013"/>
          </a:xfrm>
          <a:prstGeom prst="rect">
            <a:avLst/>
          </a:prstGeom>
        </p:spPr>
        <p:txBody>
          <a:bodyPr/>
          <a:lstStyle>
            <a:lvl1pPr>
              <a:defRPr/>
            </a:lvl1pPr>
          </a:lstStyle>
          <a:p>
            <a:fld id="{DAE8CD98-45D7-2144-8C7A-8276B72E1396}" type="slidenum">
              <a:rPr lang="en-US" altLang="en-US"/>
              <a:pPr/>
              <a:t>‹#›</a:t>
            </a:fld>
            <a:endParaRPr lang="en-US" altLang="en-US" dirty="0"/>
          </a:p>
        </p:txBody>
      </p:sp>
    </p:spTree>
    <p:extLst>
      <p:ext uri="{BB962C8B-B14F-4D97-AF65-F5344CB8AC3E}">
        <p14:creationId xmlns:p14="http://schemas.microsoft.com/office/powerpoint/2010/main" val="3409998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C8A97B64-B411-9141-BE6B-FE505E46E3C2}"/>
              </a:ext>
            </a:extLst>
          </p:cNvPr>
          <p:cNvSpPr>
            <a:spLocks noGrp="1"/>
          </p:cNvSpPr>
          <p:nvPr>
            <p:ph type="sldNum" sz="quarter" idx="10"/>
          </p:nvPr>
        </p:nvSpPr>
        <p:spPr>
          <a:xfrm>
            <a:off x="9347200" y="6518276"/>
            <a:ext cx="2743200" cy="227013"/>
          </a:xfrm>
          <a:prstGeom prst="rect">
            <a:avLst/>
          </a:prstGeom>
        </p:spPr>
        <p:txBody>
          <a:bodyPr/>
          <a:lstStyle>
            <a:lvl1pPr>
              <a:defRPr/>
            </a:lvl1pPr>
          </a:lstStyle>
          <a:p>
            <a:fld id="{0B09EA8A-B332-9C48-80A7-D6D2555E9ABE}" type="slidenum">
              <a:rPr lang="en-US" altLang="en-US"/>
              <a:pPr/>
              <a:t>‹#›</a:t>
            </a:fld>
            <a:endParaRPr lang="en-US" altLang="en-US" dirty="0"/>
          </a:p>
        </p:txBody>
      </p:sp>
    </p:spTree>
    <p:extLst>
      <p:ext uri="{BB962C8B-B14F-4D97-AF65-F5344CB8AC3E}">
        <p14:creationId xmlns:p14="http://schemas.microsoft.com/office/powerpoint/2010/main" val="2665641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F00A736-BBDD-413F-B421-D7BC466BDE34}"/>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81024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A864-A6D0-1B4B-B794-2240F2084441}"/>
              </a:ext>
            </a:extLst>
          </p:cNvPr>
          <p:cNvSpPr>
            <a:spLocks noGrp="1"/>
          </p:cNvSpPr>
          <p:nvPr>
            <p:ph type="title"/>
          </p:nvPr>
        </p:nvSpPr>
        <p:spPr/>
        <p:txBody>
          <a:bodyPr>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63387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F00A736-BBDD-413F-B421-D7BC466BDE34}"/>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15487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1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dirty="0"/>
          </a:p>
        </p:txBody>
      </p:sp>
      <p:sp>
        <p:nvSpPr>
          <p:cNvPr id="96" name="Google Shape;96;p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99959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9"/>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3" name="Google Shape;13;p9"/>
          <p:cNvPicPr preferRelativeResize="0"/>
          <p:nvPr/>
        </p:nvPicPr>
        <p:blipFill rotWithShape="1">
          <a:blip r:embed="rId2">
            <a:alphaModFix/>
          </a:blip>
          <a:srcRect/>
          <a:stretch/>
        </p:blipFill>
        <p:spPr>
          <a:xfrm>
            <a:off x="241334" y="148406"/>
            <a:ext cx="553137" cy="939100"/>
          </a:xfrm>
          <a:prstGeom prst="rect">
            <a:avLst/>
          </a:prstGeom>
          <a:noFill/>
          <a:ln>
            <a:noFill/>
          </a:ln>
        </p:spPr>
      </p:pic>
      <p:pic>
        <p:nvPicPr>
          <p:cNvPr id="14" name="Google Shape;14;p9"/>
          <p:cNvPicPr preferRelativeResize="0"/>
          <p:nvPr/>
        </p:nvPicPr>
        <p:blipFill rotWithShape="1">
          <a:blip r:embed="rId3">
            <a:alphaModFix/>
          </a:blip>
          <a:srcRect/>
          <a:stretch/>
        </p:blipFill>
        <p:spPr>
          <a:xfrm>
            <a:off x="10174073" y="57467"/>
            <a:ext cx="1122535" cy="939111"/>
          </a:xfrm>
          <a:prstGeom prst="rect">
            <a:avLst/>
          </a:prstGeom>
          <a:noFill/>
          <a:ln>
            <a:noFill/>
          </a:ln>
        </p:spPr>
      </p:pic>
      <p:sp>
        <p:nvSpPr>
          <p:cNvPr id="15" name="Google Shape;15;p9"/>
          <p:cNvSpPr/>
          <p:nvPr/>
        </p:nvSpPr>
        <p:spPr>
          <a:xfrm>
            <a:off x="1317300" y="992767"/>
            <a:ext cx="9331200" cy="66000"/>
          </a:xfrm>
          <a:prstGeom prst="rect">
            <a:avLst/>
          </a:prstGeom>
          <a:solidFill>
            <a:srgbClr val="4A86E8"/>
          </a:solidFill>
          <a:ln>
            <a:noFill/>
          </a:ln>
          <a:effectLst>
            <a:outerShdw blurRad="57150" dist="19050" dir="5400000" algn="bl" rotWithShape="0">
              <a:srgbClr val="4A86E8">
                <a:alpha val="48235"/>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pic>
        <p:nvPicPr>
          <p:cNvPr id="16" name="Google Shape;16;p9"/>
          <p:cNvPicPr preferRelativeResize="0"/>
          <p:nvPr/>
        </p:nvPicPr>
        <p:blipFill rotWithShape="1">
          <a:blip r:embed="rId4">
            <a:alphaModFix/>
          </a:blip>
          <a:srcRect/>
          <a:stretch/>
        </p:blipFill>
        <p:spPr>
          <a:xfrm>
            <a:off x="11211034" y="57467"/>
            <a:ext cx="939100" cy="939100"/>
          </a:xfrm>
          <a:prstGeom prst="rect">
            <a:avLst/>
          </a:prstGeom>
          <a:noFill/>
          <a:ln>
            <a:noFill/>
          </a:ln>
        </p:spPr>
      </p:pic>
    </p:spTree>
    <p:extLst>
      <p:ext uri="{BB962C8B-B14F-4D97-AF65-F5344CB8AC3E}">
        <p14:creationId xmlns:p14="http://schemas.microsoft.com/office/powerpoint/2010/main" val="3702999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9" name="Google Shape;19;p10"/>
          <p:cNvPicPr preferRelativeResize="0"/>
          <p:nvPr/>
        </p:nvPicPr>
        <p:blipFill rotWithShape="1">
          <a:blip r:embed="rId2">
            <a:alphaModFix/>
          </a:blip>
          <a:srcRect/>
          <a:stretch/>
        </p:blipFill>
        <p:spPr>
          <a:xfrm>
            <a:off x="241334" y="148406"/>
            <a:ext cx="553137" cy="939100"/>
          </a:xfrm>
          <a:prstGeom prst="rect">
            <a:avLst/>
          </a:prstGeom>
          <a:noFill/>
          <a:ln>
            <a:noFill/>
          </a:ln>
        </p:spPr>
      </p:pic>
      <p:sp>
        <p:nvSpPr>
          <p:cNvPr id="20" name="Google Shape;20;p10"/>
          <p:cNvSpPr/>
          <p:nvPr/>
        </p:nvSpPr>
        <p:spPr>
          <a:xfrm>
            <a:off x="988100" y="696567"/>
            <a:ext cx="9050800" cy="57200"/>
          </a:xfrm>
          <a:prstGeom prst="rect">
            <a:avLst/>
          </a:prstGeom>
          <a:solidFill>
            <a:srgbClr val="4A86E8"/>
          </a:solidFill>
          <a:ln>
            <a:noFill/>
          </a:ln>
          <a:effectLst>
            <a:outerShdw blurRad="57150" dist="19050" dir="5400000" algn="bl" rotWithShape="0">
              <a:srgbClr val="4A86E8">
                <a:alpha val="48235"/>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pic>
        <p:nvPicPr>
          <p:cNvPr id="21" name="Google Shape;21;p10"/>
          <p:cNvPicPr preferRelativeResize="0"/>
          <p:nvPr/>
        </p:nvPicPr>
        <p:blipFill rotWithShape="1">
          <a:blip r:embed="rId3">
            <a:alphaModFix/>
          </a:blip>
          <a:srcRect/>
          <a:stretch/>
        </p:blipFill>
        <p:spPr>
          <a:xfrm>
            <a:off x="10174073" y="57467"/>
            <a:ext cx="1122535" cy="939111"/>
          </a:xfrm>
          <a:prstGeom prst="rect">
            <a:avLst/>
          </a:prstGeom>
          <a:noFill/>
          <a:ln>
            <a:noFill/>
          </a:ln>
        </p:spPr>
      </p:pic>
      <p:pic>
        <p:nvPicPr>
          <p:cNvPr id="22" name="Google Shape;22;p10"/>
          <p:cNvPicPr preferRelativeResize="0"/>
          <p:nvPr/>
        </p:nvPicPr>
        <p:blipFill rotWithShape="1">
          <a:blip r:embed="rId4">
            <a:alphaModFix/>
          </a:blip>
          <a:srcRect/>
          <a:stretch/>
        </p:blipFill>
        <p:spPr>
          <a:xfrm>
            <a:off x="11211034" y="57467"/>
            <a:ext cx="939100" cy="939100"/>
          </a:xfrm>
          <a:prstGeom prst="rect">
            <a:avLst/>
          </a:prstGeom>
          <a:noFill/>
          <a:ln>
            <a:noFill/>
          </a:ln>
        </p:spPr>
      </p:pic>
      <p:sp>
        <p:nvSpPr>
          <p:cNvPr id="23" name="Google Shape;23;p10"/>
          <p:cNvSpPr txBox="1">
            <a:spLocks noGrp="1"/>
          </p:cNvSpPr>
          <p:nvPr>
            <p:ph type="title"/>
          </p:nvPr>
        </p:nvSpPr>
        <p:spPr>
          <a:xfrm>
            <a:off x="988100" y="-16233"/>
            <a:ext cx="9331200" cy="71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600"/>
              <a:buNone/>
              <a:defRPr sz="3467">
                <a:solidFill>
                  <a:schemeClr val="dk1"/>
                </a:solidFill>
              </a:defRPr>
            </a:lvl1pPr>
            <a:lvl2pPr lvl="1" algn="l">
              <a:lnSpc>
                <a:spcPct val="100000"/>
              </a:lnSpc>
              <a:spcBef>
                <a:spcPts val="0"/>
              </a:spcBef>
              <a:spcAft>
                <a:spcPts val="0"/>
              </a:spcAft>
              <a:buClr>
                <a:schemeClr val="dk1"/>
              </a:buClr>
              <a:buSzPts val="2800"/>
              <a:buNone/>
              <a:defRPr sz="3733">
                <a:solidFill>
                  <a:schemeClr val="dk1"/>
                </a:solidFill>
              </a:defRPr>
            </a:lvl2pPr>
            <a:lvl3pPr lvl="2" algn="l">
              <a:lnSpc>
                <a:spcPct val="100000"/>
              </a:lnSpc>
              <a:spcBef>
                <a:spcPts val="0"/>
              </a:spcBef>
              <a:spcAft>
                <a:spcPts val="0"/>
              </a:spcAft>
              <a:buClr>
                <a:schemeClr val="dk1"/>
              </a:buClr>
              <a:buSzPts val="2800"/>
              <a:buNone/>
              <a:defRPr sz="3733">
                <a:solidFill>
                  <a:schemeClr val="dk1"/>
                </a:solidFill>
              </a:defRPr>
            </a:lvl3pPr>
            <a:lvl4pPr lvl="3" algn="l">
              <a:lnSpc>
                <a:spcPct val="100000"/>
              </a:lnSpc>
              <a:spcBef>
                <a:spcPts val="0"/>
              </a:spcBef>
              <a:spcAft>
                <a:spcPts val="0"/>
              </a:spcAft>
              <a:buClr>
                <a:schemeClr val="dk1"/>
              </a:buClr>
              <a:buSzPts val="2800"/>
              <a:buNone/>
              <a:defRPr sz="3733">
                <a:solidFill>
                  <a:schemeClr val="dk1"/>
                </a:solidFill>
              </a:defRPr>
            </a:lvl4pPr>
            <a:lvl5pPr lvl="4" algn="l">
              <a:lnSpc>
                <a:spcPct val="100000"/>
              </a:lnSpc>
              <a:spcBef>
                <a:spcPts val="0"/>
              </a:spcBef>
              <a:spcAft>
                <a:spcPts val="0"/>
              </a:spcAft>
              <a:buClr>
                <a:schemeClr val="dk1"/>
              </a:buClr>
              <a:buSzPts val="2800"/>
              <a:buNone/>
              <a:defRPr sz="3733">
                <a:solidFill>
                  <a:schemeClr val="dk1"/>
                </a:solidFill>
              </a:defRPr>
            </a:lvl5pPr>
            <a:lvl6pPr lvl="5" algn="l">
              <a:lnSpc>
                <a:spcPct val="100000"/>
              </a:lnSpc>
              <a:spcBef>
                <a:spcPts val="0"/>
              </a:spcBef>
              <a:spcAft>
                <a:spcPts val="0"/>
              </a:spcAft>
              <a:buClr>
                <a:schemeClr val="dk1"/>
              </a:buClr>
              <a:buSzPts val="2800"/>
              <a:buNone/>
              <a:defRPr sz="3733">
                <a:solidFill>
                  <a:schemeClr val="dk1"/>
                </a:solidFill>
              </a:defRPr>
            </a:lvl6pPr>
            <a:lvl7pPr lvl="6" algn="l">
              <a:lnSpc>
                <a:spcPct val="100000"/>
              </a:lnSpc>
              <a:spcBef>
                <a:spcPts val="0"/>
              </a:spcBef>
              <a:spcAft>
                <a:spcPts val="0"/>
              </a:spcAft>
              <a:buClr>
                <a:schemeClr val="dk1"/>
              </a:buClr>
              <a:buSzPts val="2800"/>
              <a:buNone/>
              <a:defRPr sz="3733">
                <a:solidFill>
                  <a:schemeClr val="dk1"/>
                </a:solidFill>
              </a:defRPr>
            </a:lvl7pPr>
            <a:lvl8pPr lvl="7" algn="l">
              <a:lnSpc>
                <a:spcPct val="100000"/>
              </a:lnSpc>
              <a:spcBef>
                <a:spcPts val="0"/>
              </a:spcBef>
              <a:spcAft>
                <a:spcPts val="0"/>
              </a:spcAft>
              <a:buClr>
                <a:schemeClr val="dk1"/>
              </a:buClr>
              <a:buSzPts val="2800"/>
              <a:buNone/>
              <a:defRPr sz="3733">
                <a:solidFill>
                  <a:schemeClr val="dk1"/>
                </a:solidFill>
              </a:defRPr>
            </a:lvl8pPr>
            <a:lvl9pPr lvl="8" algn="l">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24" name="Google Shape;24;p10"/>
          <p:cNvSpPr txBox="1">
            <a:spLocks noGrp="1"/>
          </p:cNvSpPr>
          <p:nvPr>
            <p:ph type="body" idx="1"/>
          </p:nvPr>
        </p:nvSpPr>
        <p:spPr>
          <a:xfrm>
            <a:off x="241333" y="996567"/>
            <a:ext cx="11786800" cy="5746000"/>
          </a:xfrm>
          <a:prstGeom prst="rect">
            <a:avLst/>
          </a:prstGeom>
          <a:noFill/>
          <a:ln>
            <a:noFill/>
          </a:ln>
        </p:spPr>
        <p:txBody>
          <a:bodyPr spcFirstLastPara="1" wrap="square" lIns="91425" tIns="45700" rIns="91425" bIns="45700" anchor="t" anchorCtr="0">
            <a:noAutofit/>
          </a:bodyPr>
          <a:lstStyle>
            <a:lvl1pPr marL="609585" lvl="0" indent="-457189" algn="l">
              <a:lnSpc>
                <a:spcPct val="115000"/>
              </a:lnSpc>
              <a:spcBef>
                <a:spcPts val="240"/>
              </a:spcBef>
              <a:spcAft>
                <a:spcPts val="0"/>
              </a:spcAft>
              <a:buClr>
                <a:schemeClr val="dk1"/>
              </a:buClr>
              <a:buSzPts val="1800"/>
              <a:buChar char="●"/>
              <a:defRPr/>
            </a:lvl1pPr>
            <a:lvl2pPr marL="1219170" lvl="1" indent="-457189" algn="l">
              <a:lnSpc>
                <a:spcPct val="115000"/>
              </a:lnSpc>
              <a:spcBef>
                <a:spcPts val="240"/>
              </a:spcBef>
              <a:spcAft>
                <a:spcPts val="0"/>
              </a:spcAft>
              <a:buClr>
                <a:schemeClr val="dk1"/>
              </a:buClr>
              <a:buSzPts val="1800"/>
              <a:buChar char="○"/>
              <a:defRPr/>
            </a:lvl2pPr>
            <a:lvl3pPr marL="1828754" lvl="2" indent="-457189" algn="l">
              <a:lnSpc>
                <a:spcPct val="115000"/>
              </a:lnSpc>
              <a:spcBef>
                <a:spcPts val="240"/>
              </a:spcBef>
              <a:spcAft>
                <a:spcPts val="0"/>
              </a:spcAft>
              <a:buClr>
                <a:schemeClr val="dk1"/>
              </a:buClr>
              <a:buSzPts val="1800"/>
              <a:buChar char="■"/>
              <a:defRPr/>
            </a:lvl3pPr>
            <a:lvl4pPr marL="2438339" lvl="3" indent="-457189" algn="l">
              <a:lnSpc>
                <a:spcPct val="115000"/>
              </a:lnSpc>
              <a:spcBef>
                <a:spcPts val="240"/>
              </a:spcBef>
              <a:spcAft>
                <a:spcPts val="0"/>
              </a:spcAft>
              <a:buClr>
                <a:schemeClr val="dk1"/>
              </a:buClr>
              <a:buSzPts val="1800"/>
              <a:buChar char="●"/>
              <a:defRPr/>
            </a:lvl4pPr>
            <a:lvl5pPr marL="3047924" lvl="4" indent="-457189" algn="l">
              <a:lnSpc>
                <a:spcPct val="115000"/>
              </a:lnSpc>
              <a:spcBef>
                <a:spcPts val="240"/>
              </a:spcBef>
              <a:spcAft>
                <a:spcPts val="0"/>
              </a:spcAft>
              <a:buClr>
                <a:schemeClr val="dk1"/>
              </a:buClr>
              <a:buSzPts val="1800"/>
              <a:buChar char="○"/>
              <a:defRPr/>
            </a:lvl5pPr>
            <a:lvl6pPr marL="3657509" lvl="5" indent="-457189" algn="l">
              <a:lnSpc>
                <a:spcPct val="115000"/>
              </a:lnSpc>
              <a:spcBef>
                <a:spcPts val="240"/>
              </a:spcBef>
              <a:spcAft>
                <a:spcPts val="0"/>
              </a:spcAft>
              <a:buClr>
                <a:schemeClr val="dk1"/>
              </a:buClr>
              <a:buSzPts val="1800"/>
              <a:buChar char="■"/>
              <a:defRPr/>
            </a:lvl6pPr>
            <a:lvl7pPr marL="4267093" lvl="6" indent="-457189" algn="l">
              <a:lnSpc>
                <a:spcPct val="115000"/>
              </a:lnSpc>
              <a:spcBef>
                <a:spcPts val="240"/>
              </a:spcBef>
              <a:spcAft>
                <a:spcPts val="0"/>
              </a:spcAft>
              <a:buClr>
                <a:schemeClr val="dk1"/>
              </a:buClr>
              <a:buSzPts val="1800"/>
              <a:buChar char="●"/>
              <a:defRPr/>
            </a:lvl7pPr>
            <a:lvl8pPr marL="4876678" lvl="7" indent="-457189" algn="l">
              <a:lnSpc>
                <a:spcPct val="115000"/>
              </a:lnSpc>
              <a:spcBef>
                <a:spcPts val="240"/>
              </a:spcBef>
              <a:spcAft>
                <a:spcPts val="0"/>
              </a:spcAft>
              <a:buClr>
                <a:schemeClr val="dk1"/>
              </a:buClr>
              <a:buSzPts val="1800"/>
              <a:buChar char="○"/>
              <a:defRPr/>
            </a:lvl8pPr>
            <a:lvl9pPr marL="5486263" lvl="8" indent="-457189" algn="l">
              <a:lnSpc>
                <a:spcPct val="115000"/>
              </a:lnSpc>
              <a:spcBef>
                <a:spcPts val="24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3581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7" name="Google Shape;27;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28" name="Google Shape;28;p11"/>
          <p:cNvPicPr preferRelativeResize="0"/>
          <p:nvPr/>
        </p:nvPicPr>
        <p:blipFill rotWithShape="1">
          <a:blip r:embed="rId2">
            <a:alphaModFix/>
          </a:blip>
          <a:srcRect/>
          <a:stretch/>
        </p:blipFill>
        <p:spPr>
          <a:xfrm>
            <a:off x="4872534" y="6"/>
            <a:ext cx="553137" cy="939100"/>
          </a:xfrm>
          <a:prstGeom prst="rect">
            <a:avLst/>
          </a:prstGeom>
          <a:noFill/>
          <a:ln>
            <a:noFill/>
          </a:ln>
        </p:spPr>
      </p:pic>
      <p:pic>
        <p:nvPicPr>
          <p:cNvPr id="29" name="Google Shape;29;p11"/>
          <p:cNvPicPr preferRelativeResize="0"/>
          <p:nvPr/>
        </p:nvPicPr>
        <p:blipFill rotWithShape="1">
          <a:blip r:embed="rId3">
            <a:alphaModFix/>
          </a:blip>
          <a:srcRect/>
          <a:stretch/>
        </p:blipFill>
        <p:spPr>
          <a:xfrm>
            <a:off x="5599373" y="1"/>
            <a:ext cx="1122535" cy="939111"/>
          </a:xfrm>
          <a:prstGeom prst="rect">
            <a:avLst/>
          </a:prstGeom>
          <a:noFill/>
          <a:ln>
            <a:noFill/>
          </a:ln>
        </p:spPr>
      </p:pic>
      <p:pic>
        <p:nvPicPr>
          <p:cNvPr id="30" name="Google Shape;30;p11"/>
          <p:cNvPicPr preferRelativeResize="0"/>
          <p:nvPr/>
        </p:nvPicPr>
        <p:blipFill rotWithShape="1">
          <a:blip r:embed="rId4">
            <a:alphaModFix/>
          </a:blip>
          <a:srcRect/>
          <a:stretch/>
        </p:blipFill>
        <p:spPr>
          <a:xfrm>
            <a:off x="6636334" y="1"/>
            <a:ext cx="939100" cy="939100"/>
          </a:xfrm>
          <a:prstGeom prst="rect">
            <a:avLst/>
          </a:prstGeom>
          <a:noFill/>
          <a:ln>
            <a:noFill/>
          </a:ln>
        </p:spPr>
      </p:pic>
    </p:spTree>
    <p:extLst>
      <p:ext uri="{BB962C8B-B14F-4D97-AF65-F5344CB8AC3E}">
        <p14:creationId xmlns:p14="http://schemas.microsoft.com/office/powerpoint/2010/main" val="133177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12"/>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4" name="Google Shape;34;p12"/>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5" name="Google Shape;35;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5091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0501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1" name="Google Shape;41;p14"/>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42" name="Google Shape;42;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23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15"/>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5" name="Google Shape;45;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617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6"/>
        <p:cNvGrpSpPr/>
        <p:nvPr/>
      </p:nvGrpSpPr>
      <p:grpSpPr>
        <a:xfrm>
          <a:off x="0" y="0"/>
          <a:ext cx="0" cy="0"/>
          <a:chOff x="0" y="0"/>
          <a:chExt cx="0" cy="0"/>
        </a:xfrm>
      </p:grpSpPr>
      <p:sp>
        <p:nvSpPr>
          <p:cNvPr id="47" name="Google Shape;47;p1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sp>
        <p:nvSpPr>
          <p:cNvPr id="48" name="Google Shape;48;p16"/>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9" name="Google Shape;49;p16"/>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1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51" name="Google Shape;51;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5706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7"/>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54" name="Google Shape;54;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832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3C4FEE45-7791-4B1C-B18F-A4FD33C52B59}"/>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1605541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8"/>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57" name="Google Shape;57;p18"/>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58" name="Google Shape;58;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0018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6083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 name="Google Shape;63;p2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64" name="Google Shape;64;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7950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304800" y="76200"/>
            <a:ext cx="8331200" cy="685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7" name="Google Shape;67;p21"/>
          <p:cNvSpPr txBox="1">
            <a:spLocks noGrp="1"/>
          </p:cNvSpPr>
          <p:nvPr>
            <p:ph type="body" idx="1"/>
          </p:nvPr>
        </p:nvSpPr>
        <p:spPr>
          <a:xfrm>
            <a:off x="603249" y="1279525"/>
            <a:ext cx="10972800" cy="4840000"/>
          </a:xfrm>
          <a:prstGeom prst="rect">
            <a:avLst/>
          </a:prstGeom>
          <a:noFill/>
          <a:ln>
            <a:noFill/>
          </a:ln>
        </p:spPr>
        <p:txBody>
          <a:bodyPr spcFirstLastPara="1" wrap="square" lIns="91425" tIns="45700" rIns="91425" bIns="45700" anchor="t" anchorCtr="0">
            <a:noAutofit/>
          </a:bodyPr>
          <a:lstStyle>
            <a:lvl1pPr marL="609585" lvl="0" indent="-457189" algn="l">
              <a:lnSpc>
                <a:spcPct val="115000"/>
              </a:lnSpc>
              <a:spcBef>
                <a:spcPts val="240"/>
              </a:spcBef>
              <a:spcAft>
                <a:spcPts val="0"/>
              </a:spcAft>
              <a:buClr>
                <a:schemeClr val="dk1"/>
              </a:buClr>
              <a:buSzPts val="1800"/>
              <a:buChar char="●"/>
              <a:defRPr/>
            </a:lvl1pPr>
            <a:lvl2pPr marL="1219170" lvl="1" indent="-457189" algn="l">
              <a:lnSpc>
                <a:spcPct val="115000"/>
              </a:lnSpc>
              <a:spcBef>
                <a:spcPts val="240"/>
              </a:spcBef>
              <a:spcAft>
                <a:spcPts val="0"/>
              </a:spcAft>
              <a:buClr>
                <a:schemeClr val="dk1"/>
              </a:buClr>
              <a:buSzPts val="1800"/>
              <a:buChar char="○"/>
              <a:defRPr/>
            </a:lvl2pPr>
            <a:lvl3pPr marL="1828754" lvl="2" indent="-457189" algn="l">
              <a:lnSpc>
                <a:spcPct val="115000"/>
              </a:lnSpc>
              <a:spcBef>
                <a:spcPts val="240"/>
              </a:spcBef>
              <a:spcAft>
                <a:spcPts val="0"/>
              </a:spcAft>
              <a:buClr>
                <a:schemeClr val="dk1"/>
              </a:buClr>
              <a:buSzPts val="1800"/>
              <a:buChar char="■"/>
              <a:defRPr/>
            </a:lvl3pPr>
            <a:lvl4pPr marL="2438339" lvl="3" indent="-457189" algn="l">
              <a:lnSpc>
                <a:spcPct val="115000"/>
              </a:lnSpc>
              <a:spcBef>
                <a:spcPts val="240"/>
              </a:spcBef>
              <a:spcAft>
                <a:spcPts val="0"/>
              </a:spcAft>
              <a:buClr>
                <a:schemeClr val="dk1"/>
              </a:buClr>
              <a:buSzPts val="1800"/>
              <a:buChar char="●"/>
              <a:defRPr/>
            </a:lvl4pPr>
            <a:lvl5pPr marL="3047924" lvl="4" indent="-457189" algn="l">
              <a:lnSpc>
                <a:spcPct val="115000"/>
              </a:lnSpc>
              <a:spcBef>
                <a:spcPts val="240"/>
              </a:spcBef>
              <a:spcAft>
                <a:spcPts val="0"/>
              </a:spcAft>
              <a:buClr>
                <a:schemeClr val="dk1"/>
              </a:buClr>
              <a:buSzPts val="1800"/>
              <a:buChar char="○"/>
              <a:defRPr/>
            </a:lvl5pPr>
            <a:lvl6pPr marL="3657509" lvl="5" indent="-457189" algn="l">
              <a:lnSpc>
                <a:spcPct val="115000"/>
              </a:lnSpc>
              <a:spcBef>
                <a:spcPts val="240"/>
              </a:spcBef>
              <a:spcAft>
                <a:spcPts val="0"/>
              </a:spcAft>
              <a:buClr>
                <a:schemeClr val="dk1"/>
              </a:buClr>
              <a:buSzPts val="1800"/>
              <a:buChar char="■"/>
              <a:defRPr/>
            </a:lvl6pPr>
            <a:lvl7pPr marL="4267093" lvl="6" indent="-457189" algn="l">
              <a:lnSpc>
                <a:spcPct val="115000"/>
              </a:lnSpc>
              <a:spcBef>
                <a:spcPts val="240"/>
              </a:spcBef>
              <a:spcAft>
                <a:spcPts val="0"/>
              </a:spcAft>
              <a:buClr>
                <a:schemeClr val="dk1"/>
              </a:buClr>
              <a:buSzPts val="1800"/>
              <a:buChar char="●"/>
              <a:defRPr/>
            </a:lvl7pPr>
            <a:lvl8pPr marL="4876678" lvl="7" indent="-457189" algn="l">
              <a:lnSpc>
                <a:spcPct val="115000"/>
              </a:lnSpc>
              <a:spcBef>
                <a:spcPts val="240"/>
              </a:spcBef>
              <a:spcAft>
                <a:spcPts val="0"/>
              </a:spcAft>
              <a:buClr>
                <a:schemeClr val="dk1"/>
              </a:buClr>
              <a:buSzPts val="1800"/>
              <a:buChar char="○"/>
              <a:defRPr/>
            </a:lvl8pPr>
            <a:lvl9pPr marL="5486263" lvl="8" indent="-457189" algn="l">
              <a:lnSpc>
                <a:spcPct val="115000"/>
              </a:lnSpc>
              <a:spcBef>
                <a:spcPts val="24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1897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0" name="Google Shape;70;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71" name="Google Shape;7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6577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304800" y="76200"/>
            <a:ext cx="8331200" cy="685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23"/>
          <p:cNvSpPr txBox="1">
            <a:spLocks noGrp="1"/>
          </p:cNvSpPr>
          <p:nvPr>
            <p:ph type="body" idx="1"/>
          </p:nvPr>
        </p:nvSpPr>
        <p:spPr>
          <a:xfrm>
            <a:off x="603251" y="1279525"/>
            <a:ext cx="5384800" cy="4840000"/>
          </a:xfrm>
          <a:prstGeom prst="rect">
            <a:avLst/>
          </a:prstGeom>
          <a:noFill/>
          <a:ln>
            <a:noFill/>
          </a:ln>
        </p:spPr>
        <p:txBody>
          <a:bodyPr spcFirstLastPara="1" wrap="square" lIns="91425" tIns="45700" rIns="91425" bIns="45700" anchor="t" anchorCtr="0">
            <a:noAutofit/>
          </a:bodyPr>
          <a:lstStyle>
            <a:lvl1pPr marL="609585" lvl="0" indent="-541853" algn="l">
              <a:lnSpc>
                <a:spcPct val="115000"/>
              </a:lnSpc>
              <a:spcBef>
                <a:spcPts val="373"/>
              </a:spcBef>
              <a:spcAft>
                <a:spcPts val="0"/>
              </a:spcAft>
              <a:buClr>
                <a:schemeClr val="dk1"/>
              </a:buClr>
              <a:buSzPts val="2800"/>
              <a:buFont typeface="Arial"/>
              <a:buChar char="●"/>
              <a:defRPr sz="3733"/>
            </a:lvl1pPr>
            <a:lvl2pPr marL="1219170" lvl="1" indent="-507987" algn="l">
              <a:lnSpc>
                <a:spcPct val="115000"/>
              </a:lnSpc>
              <a:spcBef>
                <a:spcPts val="320"/>
              </a:spcBef>
              <a:spcAft>
                <a:spcPts val="0"/>
              </a:spcAft>
              <a:buClr>
                <a:schemeClr val="dk1"/>
              </a:buClr>
              <a:buSzPts val="2400"/>
              <a:buFont typeface="Arial"/>
              <a:buChar char="○"/>
              <a:defRPr sz="3200"/>
            </a:lvl2pPr>
            <a:lvl3pPr marL="1828754" lvl="2" indent="-474121" algn="l">
              <a:lnSpc>
                <a:spcPct val="115000"/>
              </a:lnSpc>
              <a:spcBef>
                <a:spcPts val="267"/>
              </a:spcBef>
              <a:spcAft>
                <a:spcPts val="0"/>
              </a:spcAft>
              <a:buClr>
                <a:schemeClr val="dk1"/>
              </a:buClr>
              <a:buSzPts val="2000"/>
              <a:buFont typeface="Arial"/>
              <a:buChar char="■"/>
              <a:defRPr sz="2667"/>
            </a:lvl3pPr>
            <a:lvl4pPr marL="2438339" lvl="3" indent="-457189" algn="l">
              <a:lnSpc>
                <a:spcPct val="115000"/>
              </a:lnSpc>
              <a:spcBef>
                <a:spcPts val="240"/>
              </a:spcBef>
              <a:spcAft>
                <a:spcPts val="0"/>
              </a:spcAft>
              <a:buClr>
                <a:schemeClr val="dk1"/>
              </a:buClr>
              <a:buSzPts val="1800"/>
              <a:buFont typeface="Arial"/>
              <a:buChar char="●"/>
              <a:defRPr sz="2400"/>
            </a:lvl4pPr>
            <a:lvl5pPr marL="3047924" lvl="4" indent="-457189" algn="l">
              <a:lnSpc>
                <a:spcPct val="115000"/>
              </a:lnSpc>
              <a:spcBef>
                <a:spcPts val="240"/>
              </a:spcBef>
              <a:spcAft>
                <a:spcPts val="0"/>
              </a:spcAft>
              <a:buClr>
                <a:schemeClr val="dk1"/>
              </a:buClr>
              <a:buSzPts val="1800"/>
              <a:buFont typeface="Arial"/>
              <a:buChar char="○"/>
              <a:defRPr sz="2400"/>
            </a:lvl5pPr>
            <a:lvl6pPr marL="3657509" lvl="5" indent="-457189" algn="l">
              <a:lnSpc>
                <a:spcPct val="115000"/>
              </a:lnSpc>
              <a:spcBef>
                <a:spcPts val="240"/>
              </a:spcBef>
              <a:spcAft>
                <a:spcPts val="0"/>
              </a:spcAft>
              <a:buClr>
                <a:schemeClr val="dk1"/>
              </a:buClr>
              <a:buSzPts val="1800"/>
              <a:buFont typeface="Arial"/>
              <a:buChar char="■"/>
              <a:defRPr sz="2400"/>
            </a:lvl6pPr>
            <a:lvl7pPr marL="4267093" lvl="6" indent="-457189" algn="l">
              <a:lnSpc>
                <a:spcPct val="115000"/>
              </a:lnSpc>
              <a:spcBef>
                <a:spcPts val="240"/>
              </a:spcBef>
              <a:spcAft>
                <a:spcPts val="0"/>
              </a:spcAft>
              <a:buClr>
                <a:schemeClr val="dk1"/>
              </a:buClr>
              <a:buSzPts val="1800"/>
              <a:buFont typeface="Arial"/>
              <a:buChar char="●"/>
              <a:defRPr sz="2400"/>
            </a:lvl7pPr>
            <a:lvl8pPr marL="4876678" lvl="7" indent="-457189" algn="l">
              <a:lnSpc>
                <a:spcPct val="115000"/>
              </a:lnSpc>
              <a:spcBef>
                <a:spcPts val="240"/>
              </a:spcBef>
              <a:spcAft>
                <a:spcPts val="0"/>
              </a:spcAft>
              <a:buClr>
                <a:schemeClr val="dk1"/>
              </a:buClr>
              <a:buSzPts val="1800"/>
              <a:buFont typeface="Arial"/>
              <a:buChar char="○"/>
              <a:defRPr sz="2400"/>
            </a:lvl8pPr>
            <a:lvl9pPr marL="5486263" lvl="8" indent="-457189" algn="l">
              <a:lnSpc>
                <a:spcPct val="115000"/>
              </a:lnSpc>
              <a:spcBef>
                <a:spcPts val="240"/>
              </a:spcBef>
              <a:spcAft>
                <a:spcPts val="0"/>
              </a:spcAft>
              <a:buClr>
                <a:schemeClr val="dk1"/>
              </a:buClr>
              <a:buSzPts val="1800"/>
              <a:buFont typeface="Arial"/>
              <a:buChar char="■"/>
              <a:defRPr sz="2400"/>
            </a:lvl9pPr>
          </a:lstStyle>
          <a:p>
            <a:endParaRPr/>
          </a:p>
        </p:txBody>
      </p:sp>
      <p:sp>
        <p:nvSpPr>
          <p:cNvPr id="75" name="Google Shape;75;p23"/>
          <p:cNvSpPr txBox="1">
            <a:spLocks noGrp="1"/>
          </p:cNvSpPr>
          <p:nvPr>
            <p:ph type="body" idx="2"/>
          </p:nvPr>
        </p:nvSpPr>
        <p:spPr>
          <a:xfrm>
            <a:off x="6191251" y="1279525"/>
            <a:ext cx="5384800" cy="4840000"/>
          </a:xfrm>
          <a:prstGeom prst="rect">
            <a:avLst/>
          </a:prstGeom>
          <a:noFill/>
          <a:ln>
            <a:noFill/>
          </a:ln>
        </p:spPr>
        <p:txBody>
          <a:bodyPr spcFirstLastPara="1" wrap="square" lIns="91425" tIns="45700" rIns="91425" bIns="45700" anchor="t" anchorCtr="0">
            <a:noAutofit/>
          </a:bodyPr>
          <a:lstStyle>
            <a:lvl1pPr marL="609585" lvl="0" indent="-541853" algn="l">
              <a:lnSpc>
                <a:spcPct val="115000"/>
              </a:lnSpc>
              <a:spcBef>
                <a:spcPts val="373"/>
              </a:spcBef>
              <a:spcAft>
                <a:spcPts val="0"/>
              </a:spcAft>
              <a:buClr>
                <a:schemeClr val="dk1"/>
              </a:buClr>
              <a:buSzPts val="2800"/>
              <a:buFont typeface="Arial"/>
              <a:buChar char="●"/>
              <a:defRPr sz="3733"/>
            </a:lvl1pPr>
            <a:lvl2pPr marL="1219170" lvl="1" indent="-507987" algn="l">
              <a:lnSpc>
                <a:spcPct val="115000"/>
              </a:lnSpc>
              <a:spcBef>
                <a:spcPts val="320"/>
              </a:spcBef>
              <a:spcAft>
                <a:spcPts val="0"/>
              </a:spcAft>
              <a:buClr>
                <a:schemeClr val="dk1"/>
              </a:buClr>
              <a:buSzPts val="2400"/>
              <a:buFont typeface="Arial"/>
              <a:buChar char="○"/>
              <a:defRPr sz="3200"/>
            </a:lvl2pPr>
            <a:lvl3pPr marL="1828754" lvl="2" indent="-474121" algn="l">
              <a:lnSpc>
                <a:spcPct val="115000"/>
              </a:lnSpc>
              <a:spcBef>
                <a:spcPts val="267"/>
              </a:spcBef>
              <a:spcAft>
                <a:spcPts val="0"/>
              </a:spcAft>
              <a:buClr>
                <a:schemeClr val="dk1"/>
              </a:buClr>
              <a:buSzPts val="2000"/>
              <a:buFont typeface="Arial"/>
              <a:buChar char="■"/>
              <a:defRPr sz="2667"/>
            </a:lvl3pPr>
            <a:lvl4pPr marL="2438339" lvl="3" indent="-457189" algn="l">
              <a:lnSpc>
                <a:spcPct val="115000"/>
              </a:lnSpc>
              <a:spcBef>
                <a:spcPts val="240"/>
              </a:spcBef>
              <a:spcAft>
                <a:spcPts val="0"/>
              </a:spcAft>
              <a:buClr>
                <a:schemeClr val="dk1"/>
              </a:buClr>
              <a:buSzPts val="1800"/>
              <a:buFont typeface="Arial"/>
              <a:buChar char="●"/>
              <a:defRPr sz="2400"/>
            </a:lvl4pPr>
            <a:lvl5pPr marL="3047924" lvl="4" indent="-457189" algn="l">
              <a:lnSpc>
                <a:spcPct val="115000"/>
              </a:lnSpc>
              <a:spcBef>
                <a:spcPts val="240"/>
              </a:spcBef>
              <a:spcAft>
                <a:spcPts val="0"/>
              </a:spcAft>
              <a:buClr>
                <a:schemeClr val="dk1"/>
              </a:buClr>
              <a:buSzPts val="1800"/>
              <a:buFont typeface="Arial"/>
              <a:buChar char="○"/>
              <a:defRPr sz="2400"/>
            </a:lvl5pPr>
            <a:lvl6pPr marL="3657509" lvl="5" indent="-457189" algn="l">
              <a:lnSpc>
                <a:spcPct val="115000"/>
              </a:lnSpc>
              <a:spcBef>
                <a:spcPts val="240"/>
              </a:spcBef>
              <a:spcAft>
                <a:spcPts val="0"/>
              </a:spcAft>
              <a:buClr>
                <a:schemeClr val="dk1"/>
              </a:buClr>
              <a:buSzPts val="1800"/>
              <a:buFont typeface="Arial"/>
              <a:buChar char="■"/>
              <a:defRPr sz="2400"/>
            </a:lvl6pPr>
            <a:lvl7pPr marL="4267093" lvl="6" indent="-457189" algn="l">
              <a:lnSpc>
                <a:spcPct val="115000"/>
              </a:lnSpc>
              <a:spcBef>
                <a:spcPts val="240"/>
              </a:spcBef>
              <a:spcAft>
                <a:spcPts val="0"/>
              </a:spcAft>
              <a:buClr>
                <a:schemeClr val="dk1"/>
              </a:buClr>
              <a:buSzPts val="1800"/>
              <a:buFont typeface="Arial"/>
              <a:buChar char="●"/>
              <a:defRPr sz="2400"/>
            </a:lvl7pPr>
            <a:lvl8pPr marL="4876678" lvl="7" indent="-457189" algn="l">
              <a:lnSpc>
                <a:spcPct val="115000"/>
              </a:lnSpc>
              <a:spcBef>
                <a:spcPts val="240"/>
              </a:spcBef>
              <a:spcAft>
                <a:spcPts val="0"/>
              </a:spcAft>
              <a:buClr>
                <a:schemeClr val="dk1"/>
              </a:buClr>
              <a:buSzPts val="1800"/>
              <a:buFont typeface="Arial"/>
              <a:buChar char="○"/>
              <a:defRPr sz="2400"/>
            </a:lvl8pPr>
            <a:lvl9pPr marL="5486263" lvl="8" indent="-457189" algn="l">
              <a:lnSpc>
                <a:spcPct val="115000"/>
              </a:lnSpc>
              <a:spcBef>
                <a:spcPts val="240"/>
              </a:spcBef>
              <a:spcAft>
                <a:spcPts val="0"/>
              </a:spcAft>
              <a:buClr>
                <a:schemeClr val="dk1"/>
              </a:buClr>
              <a:buSzPts val="1800"/>
              <a:buFont typeface="Arial"/>
              <a:buChar char="■"/>
              <a:defRPr sz="2400"/>
            </a:lvl9pPr>
          </a:lstStyle>
          <a:p>
            <a:endParaRPr/>
          </a:p>
        </p:txBody>
      </p:sp>
    </p:spTree>
    <p:extLst>
      <p:ext uri="{BB962C8B-B14F-4D97-AF65-F5344CB8AC3E}">
        <p14:creationId xmlns:p14="http://schemas.microsoft.com/office/powerpoint/2010/main" val="3602399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6"/>
        <p:cNvGrpSpPr/>
        <p:nvPr/>
      </p:nvGrpSpPr>
      <p:grpSpPr>
        <a:xfrm>
          <a:off x="0" y="0"/>
          <a:ext cx="0" cy="0"/>
          <a:chOff x="0" y="0"/>
          <a:chExt cx="0" cy="0"/>
        </a:xfrm>
      </p:grpSpPr>
      <p:sp>
        <p:nvSpPr>
          <p:cNvPr id="77" name="Google Shape;77;p24"/>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8" name="Google Shape;78;p24"/>
          <p:cNvSpPr txBox="1">
            <a:spLocks noGrp="1"/>
          </p:cNvSpPr>
          <p:nvPr>
            <p:ph type="body" idx="1"/>
          </p:nvPr>
        </p:nvSpPr>
        <p:spPr>
          <a:xfrm>
            <a:off x="609600" y="1535113"/>
            <a:ext cx="5386800" cy="640000"/>
          </a:xfrm>
          <a:prstGeom prst="rect">
            <a:avLst/>
          </a:prstGeom>
          <a:noFill/>
          <a:ln>
            <a:noFill/>
          </a:ln>
        </p:spPr>
        <p:txBody>
          <a:bodyPr spcFirstLastPara="1" wrap="square" lIns="91425" tIns="45700" rIns="91425" bIns="45700" anchor="b" anchorCtr="0">
            <a:noAutofit/>
          </a:bodyPr>
          <a:lstStyle>
            <a:lvl1pPr marL="609585" lvl="0" indent="-304792" algn="l">
              <a:lnSpc>
                <a:spcPct val="115000"/>
              </a:lnSpc>
              <a:spcBef>
                <a:spcPts val="320"/>
              </a:spcBef>
              <a:spcAft>
                <a:spcPts val="0"/>
              </a:spcAft>
              <a:buClr>
                <a:schemeClr val="dk1"/>
              </a:buClr>
              <a:buSzPts val="2400"/>
              <a:buFont typeface="Arial"/>
              <a:buNone/>
              <a:defRPr sz="3200" b="1"/>
            </a:lvl1pPr>
            <a:lvl2pPr marL="1219170" lvl="1" indent="-304792" algn="l">
              <a:lnSpc>
                <a:spcPct val="115000"/>
              </a:lnSpc>
              <a:spcBef>
                <a:spcPts val="267"/>
              </a:spcBef>
              <a:spcAft>
                <a:spcPts val="0"/>
              </a:spcAft>
              <a:buClr>
                <a:schemeClr val="dk1"/>
              </a:buClr>
              <a:buSzPts val="2000"/>
              <a:buFont typeface="Arial"/>
              <a:buNone/>
              <a:defRPr sz="2667" b="1"/>
            </a:lvl2pPr>
            <a:lvl3pPr marL="1828754" lvl="2" indent="-304792" algn="l">
              <a:lnSpc>
                <a:spcPct val="115000"/>
              </a:lnSpc>
              <a:spcBef>
                <a:spcPts val="240"/>
              </a:spcBef>
              <a:spcAft>
                <a:spcPts val="0"/>
              </a:spcAft>
              <a:buClr>
                <a:schemeClr val="dk1"/>
              </a:buClr>
              <a:buSzPts val="1800"/>
              <a:buFont typeface="Arial"/>
              <a:buNone/>
              <a:defRPr sz="2400" b="1"/>
            </a:lvl3pPr>
            <a:lvl4pPr marL="2438339" lvl="3" indent="-304792" algn="l">
              <a:lnSpc>
                <a:spcPct val="115000"/>
              </a:lnSpc>
              <a:spcBef>
                <a:spcPts val="213"/>
              </a:spcBef>
              <a:spcAft>
                <a:spcPts val="0"/>
              </a:spcAft>
              <a:buClr>
                <a:schemeClr val="dk1"/>
              </a:buClr>
              <a:buSzPts val="1600"/>
              <a:buFont typeface="Arial"/>
              <a:buNone/>
              <a:defRPr sz="2133" b="1"/>
            </a:lvl4pPr>
            <a:lvl5pPr marL="3047924" lvl="4" indent="-304792" algn="l">
              <a:lnSpc>
                <a:spcPct val="115000"/>
              </a:lnSpc>
              <a:spcBef>
                <a:spcPts val="213"/>
              </a:spcBef>
              <a:spcAft>
                <a:spcPts val="0"/>
              </a:spcAft>
              <a:buClr>
                <a:schemeClr val="dk1"/>
              </a:buClr>
              <a:buSzPts val="1600"/>
              <a:buFont typeface="Arial"/>
              <a:buNone/>
              <a:defRPr sz="2133" b="1"/>
            </a:lvl5pPr>
            <a:lvl6pPr marL="3657509" lvl="5" indent="-304792" algn="l">
              <a:lnSpc>
                <a:spcPct val="115000"/>
              </a:lnSpc>
              <a:spcBef>
                <a:spcPts val="213"/>
              </a:spcBef>
              <a:spcAft>
                <a:spcPts val="0"/>
              </a:spcAft>
              <a:buClr>
                <a:schemeClr val="dk1"/>
              </a:buClr>
              <a:buSzPts val="1600"/>
              <a:buFont typeface="Arial"/>
              <a:buNone/>
              <a:defRPr sz="2133" b="1"/>
            </a:lvl6pPr>
            <a:lvl7pPr marL="4267093" lvl="6" indent="-304792" algn="l">
              <a:lnSpc>
                <a:spcPct val="115000"/>
              </a:lnSpc>
              <a:spcBef>
                <a:spcPts val="213"/>
              </a:spcBef>
              <a:spcAft>
                <a:spcPts val="0"/>
              </a:spcAft>
              <a:buClr>
                <a:schemeClr val="dk1"/>
              </a:buClr>
              <a:buSzPts val="1600"/>
              <a:buFont typeface="Arial"/>
              <a:buNone/>
              <a:defRPr sz="2133" b="1"/>
            </a:lvl7pPr>
            <a:lvl8pPr marL="4876678" lvl="7" indent="-304792" algn="l">
              <a:lnSpc>
                <a:spcPct val="115000"/>
              </a:lnSpc>
              <a:spcBef>
                <a:spcPts val="213"/>
              </a:spcBef>
              <a:spcAft>
                <a:spcPts val="0"/>
              </a:spcAft>
              <a:buClr>
                <a:schemeClr val="dk1"/>
              </a:buClr>
              <a:buSzPts val="1600"/>
              <a:buFont typeface="Arial"/>
              <a:buNone/>
              <a:defRPr sz="2133" b="1"/>
            </a:lvl8pPr>
            <a:lvl9pPr marL="5486263" lvl="8" indent="-304792" algn="l">
              <a:lnSpc>
                <a:spcPct val="115000"/>
              </a:lnSpc>
              <a:spcBef>
                <a:spcPts val="213"/>
              </a:spcBef>
              <a:spcAft>
                <a:spcPts val="0"/>
              </a:spcAft>
              <a:buClr>
                <a:schemeClr val="dk1"/>
              </a:buClr>
              <a:buSzPts val="1600"/>
              <a:buFont typeface="Arial"/>
              <a:buNone/>
              <a:defRPr sz="2133" b="1"/>
            </a:lvl9pPr>
          </a:lstStyle>
          <a:p>
            <a:endParaRPr/>
          </a:p>
        </p:txBody>
      </p:sp>
      <p:sp>
        <p:nvSpPr>
          <p:cNvPr id="79" name="Google Shape;79;p24"/>
          <p:cNvSpPr txBox="1">
            <a:spLocks noGrp="1"/>
          </p:cNvSpPr>
          <p:nvPr>
            <p:ph type="body" idx="2"/>
          </p:nvPr>
        </p:nvSpPr>
        <p:spPr>
          <a:xfrm>
            <a:off x="609600" y="2174875"/>
            <a:ext cx="5386800" cy="3951200"/>
          </a:xfrm>
          <a:prstGeom prst="rect">
            <a:avLst/>
          </a:prstGeom>
          <a:noFill/>
          <a:ln>
            <a:noFill/>
          </a:ln>
        </p:spPr>
        <p:txBody>
          <a:bodyPr spcFirstLastPara="1" wrap="square" lIns="91425" tIns="45700" rIns="91425" bIns="45700" anchor="t" anchorCtr="0">
            <a:noAutofit/>
          </a:bodyPr>
          <a:lstStyle>
            <a:lvl1pPr marL="609585" lvl="0" indent="-507987" algn="l">
              <a:lnSpc>
                <a:spcPct val="115000"/>
              </a:lnSpc>
              <a:spcBef>
                <a:spcPts val="320"/>
              </a:spcBef>
              <a:spcAft>
                <a:spcPts val="0"/>
              </a:spcAft>
              <a:buClr>
                <a:schemeClr val="dk1"/>
              </a:buClr>
              <a:buSzPts val="2400"/>
              <a:buFont typeface="Arial"/>
              <a:buChar char="●"/>
              <a:defRPr sz="3200"/>
            </a:lvl1pPr>
            <a:lvl2pPr marL="1219170" lvl="1" indent="-474121" algn="l">
              <a:lnSpc>
                <a:spcPct val="115000"/>
              </a:lnSpc>
              <a:spcBef>
                <a:spcPts val="267"/>
              </a:spcBef>
              <a:spcAft>
                <a:spcPts val="0"/>
              </a:spcAft>
              <a:buClr>
                <a:schemeClr val="dk1"/>
              </a:buClr>
              <a:buSzPts val="2000"/>
              <a:buFont typeface="Arial"/>
              <a:buChar char="○"/>
              <a:defRPr sz="2667"/>
            </a:lvl2pPr>
            <a:lvl3pPr marL="1828754" lvl="2" indent="-457189" algn="l">
              <a:lnSpc>
                <a:spcPct val="115000"/>
              </a:lnSpc>
              <a:spcBef>
                <a:spcPts val="240"/>
              </a:spcBef>
              <a:spcAft>
                <a:spcPts val="0"/>
              </a:spcAft>
              <a:buClr>
                <a:schemeClr val="dk1"/>
              </a:buClr>
              <a:buSzPts val="1800"/>
              <a:buFont typeface="Arial"/>
              <a:buChar char="■"/>
              <a:defRPr sz="2400"/>
            </a:lvl3pPr>
            <a:lvl4pPr marL="2438339" lvl="3" indent="-440256" algn="l">
              <a:lnSpc>
                <a:spcPct val="115000"/>
              </a:lnSpc>
              <a:spcBef>
                <a:spcPts val="213"/>
              </a:spcBef>
              <a:spcAft>
                <a:spcPts val="0"/>
              </a:spcAft>
              <a:buClr>
                <a:schemeClr val="dk1"/>
              </a:buClr>
              <a:buSzPts val="1600"/>
              <a:buFont typeface="Arial"/>
              <a:buChar char="●"/>
              <a:defRPr sz="2133"/>
            </a:lvl4pPr>
            <a:lvl5pPr marL="3047924" lvl="4" indent="-440256" algn="l">
              <a:lnSpc>
                <a:spcPct val="115000"/>
              </a:lnSpc>
              <a:spcBef>
                <a:spcPts val="213"/>
              </a:spcBef>
              <a:spcAft>
                <a:spcPts val="0"/>
              </a:spcAft>
              <a:buClr>
                <a:schemeClr val="dk1"/>
              </a:buClr>
              <a:buSzPts val="1600"/>
              <a:buFont typeface="Arial"/>
              <a:buChar char="○"/>
              <a:defRPr sz="2133"/>
            </a:lvl5pPr>
            <a:lvl6pPr marL="3657509" lvl="5" indent="-440256" algn="l">
              <a:lnSpc>
                <a:spcPct val="115000"/>
              </a:lnSpc>
              <a:spcBef>
                <a:spcPts val="213"/>
              </a:spcBef>
              <a:spcAft>
                <a:spcPts val="0"/>
              </a:spcAft>
              <a:buClr>
                <a:schemeClr val="dk1"/>
              </a:buClr>
              <a:buSzPts val="1600"/>
              <a:buFont typeface="Arial"/>
              <a:buChar char="■"/>
              <a:defRPr sz="2133"/>
            </a:lvl6pPr>
            <a:lvl7pPr marL="4267093" lvl="6" indent="-440256" algn="l">
              <a:lnSpc>
                <a:spcPct val="115000"/>
              </a:lnSpc>
              <a:spcBef>
                <a:spcPts val="213"/>
              </a:spcBef>
              <a:spcAft>
                <a:spcPts val="0"/>
              </a:spcAft>
              <a:buClr>
                <a:schemeClr val="dk1"/>
              </a:buClr>
              <a:buSzPts val="1600"/>
              <a:buFont typeface="Arial"/>
              <a:buChar char="●"/>
              <a:defRPr sz="2133"/>
            </a:lvl7pPr>
            <a:lvl8pPr marL="4876678" lvl="7" indent="-440256" algn="l">
              <a:lnSpc>
                <a:spcPct val="115000"/>
              </a:lnSpc>
              <a:spcBef>
                <a:spcPts val="213"/>
              </a:spcBef>
              <a:spcAft>
                <a:spcPts val="0"/>
              </a:spcAft>
              <a:buClr>
                <a:schemeClr val="dk1"/>
              </a:buClr>
              <a:buSzPts val="1600"/>
              <a:buFont typeface="Arial"/>
              <a:buChar char="○"/>
              <a:defRPr sz="2133"/>
            </a:lvl8pPr>
            <a:lvl9pPr marL="5486263" lvl="8" indent="-440256" algn="l">
              <a:lnSpc>
                <a:spcPct val="115000"/>
              </a:lnSpc>
              <a:spcBef>
                <a:spcPts val="213"/>
              </a:spcBef>
              <a:spcAft>
                <a:spcPts val="0"/>
              </a:spcAft>
              <a:buClr>
                <a:schemeClr val="dk1"/>
              </a:buClr>
              <a:buSzPts val="1600"/>
              <a:buFont typeface="Arial"/>
              <a:buChar char="■"/>
              <a:defRPr sz="2133"/>
            </a:lvl9pPr>
          </a:lstStyle>
          <a:p>
            <a:endParaRPr/>
          </a:p>
        </p:txBody>
      </p:sp>
      <p:sp>
        <p:nvSpPr>
          <p:cNvPr id="80" name="Google Shape;80;p24"/>
          <p:cNvSpPr txBox="1">
            <a:spLocks noGrp="1"/>
          </p:cNvSpPr>
          <p:nvPr>
            <p:ph type="body" idx="3"/>
          </p:nvPr>
        </p:nvSpPr>
        <p:spPr>
          <a:xfrm>
            <a:off x="6193367" y="1535113"/>
            <a:ext cx="5389200" cy="640000"/>
          </a:xfrm>
          <a:prstGeom prst="rect">
            <a:avLst/>
          </a:prstGeom>
          <a:noFill/>
          <a:ln>
            <a:noFill/>
          </a:ln>
        </p:spPr>
        <p:txBody>
          <a:bodyPr spcFirstLastPara="1" wrap="square" lIns="91425" tIns="45700" rIns="91425" bIns="45700" anchor="b" anchorCtr="0">
            <a:noAutofit/>
          </a:bodyPr>
          <a:lstStyle>
            <a:lvl1pPr marL="609585" lvl="0" indent="-304792" algn="l">
              <a:lnSpc>
                <a:spcPct val="115000"/>
              </a:lnSpc>
              <a:spcBef>
                <a:spcPts val="320"/>
              </a:spcBef>
              <a:spcAft>
                <a:spcPts val="0"/>
              </a:spcAft>
              <a:buClr>
                <a:schemeClr val="dk1"/>
              </a:buClr>
              <a:buSzPts val="2400"/>
              <a:buFont typeface="Arial"/>
              <a:buNone/>
              <a:defRPr sz="3200" b="1"/>
            </a:lvl1pPr>
            <a:lvl2pPr marL="1219170" lvl="1" indent="-304792" algn="l">
              <a:lnSpc>
                <a:spcPct val="115000"/>
              </a:lnSpc>
              <a:spcBef>
                <a:spcPts val="267"/>
              </a:spcBef>
              <a:spcAft>
                <a:spcPts val="0"/>
              </a:spcAft>
              <a:buClr>
                <a:schemeClr val="dk1"/>
              </a:buClr>
              <a:buSzPts val="2000"/>
              <a:buFont typeface="Arial"/>
              <a:buNone/>
              <a:defRPr sz="2667" b="1"/>
            </a:lvl2pPr>
            <a:lvl3pPr marL="1828754" lvl="2" indent="-304792" algn="l">
              <a:lnSpc>
                <a:spcPct val="115000"/>
              </a:lnSpc>
              <a:spcBef>
                <a:spcPts val="240"/>
              </a:spcBef>
              <a:spcAft>
                <a:spcPts val="0"/>
              </a:spcAft>
              <a:buClr>
                <a:schemeClr val="dk1"/>
              </a:buClr>
              <a:buSzPts val="1800"/>
              <a:buFont typeface="Arial"/>
              <a:buNone/>
              <a:defRPr sz="2400" b="1"/>
            </a:lvl3pPr>
            <a:lvl4pPr marL="2438339" lvl="3" indent="-304792" algn="l">
              <a:lnSpc>
                <a:spcPct val="115000"/>
              </a:lnSpc>
              <a:spcBef>
                <a:spcPts val="213"/>
              </a:spcBef>
              <a:spcAft>
                <a:spcPts val="0"/>
              </a:spcAft>
              <a:buClr>
                <a:schemeClr val="dk1"/>
              </a:buClr>
              <a:buSzPts val="1600"/>
              <a:buFont typeface="Arial"/>
              <a:buNone/>
              <a:defRPr sz="2133" b="1"/>
            </a:lvl4pPr>
            <a:lvl5pPr marL="3047924" lvl="4" indent="-304792" algn="l">
              <a:lnSpc>
                <a:spcPct val="115000"/>
              </a:lnSpc>
              <a:spcBef>
                <a:spcPts val="213"/>
              </a:spcBef>
              <a:spcAft>
                <a:spcPts val="0"/>
              </a:spcAft>
              <a:buClr>
                <a:schemeClr val="dk1"/>
              </a:buClr>
              <a:buSzPts val="1600"/>
              <a:buFont typeface="Arial"/>
              <a:buNone/>
              <a:defRPr sz="2133" b="1"/>
            </a:lvl5pPr>
            <a:lvl6pPr marL="3657509" lvl="5" indent="-304792" algn="l">
              <a:lnSpc>
                <a:spcPct val="115000"/>
              </a:lnSpc>
              <a:spcBef>
                <a:spcPts val="213"/>
              </a:spcBef>
              <a:spcAft>
                <a:spcPts val="0"/>
              </a:spcAft>
              <a:buClr>
                <a:schemeClr val="dk1"/>
              </a:buClr>
              <a:buSzPts val="1600"/>
              <a:buFont typeface="Arial"/>
              <a:buNone/>
              <a:defRPr sz="2133" b="1"/>
            </a:lvl6pPr>
            <a:lvl7pPr marL="4267093" lvl="6" indent="-304792" algn="l">
              <a:lnSpc>
                <a:spcPct val="115000"/>
              </a:lnSpc>
              <a:spcBef>
                <a:spcPts val="213"/>
              </a:spcBef>
              <a:spcAft>
                <a:spcPts val="0"/>
              </a:spcAft>
              <a:buClr>
                <a:schemeClr val="dk1"/>
              </a:buClr>
              <a:buSzPts val="1600"/>
              <a:buFont typeface="Arial"/>
              <a:buNone/>
              <a:defRPr sz="2133" b="1"/>
            </a:lvl7pPr>
            <a:lvl8pPr marL="4876678" lvl="7" indent="-304792" algn="l">
              <a:lnSpc>
                <a:spcPct val="115000"/>
              </a:lnSpc>
              <a:spcBef>
                <a:spcPts val="213"/>
              </a:spcBef>
              <a:spcAft>
                <a:spcPts val="0"/>
              </a:spcAft>
              <a:buClr>
                <a:schemeClr val="dk1"/>
              </a:buClr>
              <a:buSzPts val="1600"/>
              <a:buFont typeface="Arial"/>
              <a:buNone/>
              <a:defRPr sz="2133" b="1"/>
            </a:lvl8pPr>
            <a:lvl9pPr marL="5486263" lvl="8" indent="-304792" algn="l">
              <a:lnSpc>
                <a:spcPct val="115000"/>
              </a:lnSpc>
              <a:spcBef>
                <a:spcPts val="213"/>
              </a:spcBef>
              <a:spcAft>
                <a:spcPts val="0"/>
              </a:spcAft>
              <a:buClr>
                <a:schemeClr val="dk1"/>
              </a:buClr>
              <a:buSzPts val="1600"/>
              <a:buFont typeface="Arial"/>
              <a:buNone/>
              <a:defRPr sz="2133" b="1"/>
            </a:lvl9pPr>
          </a:lstStyle>
          <a:p>
            <a:endParaRPr/>
          </a:p>
        </p:txBody>
      </p:sp>
      <p:sp>
        <p:nvSpPr>
          <p:cNvPr id="81" name="Google Shape;81;p24"/>
          <p:cNvSpPr txBox="1">
            <a:spLocks noGrp="1"/>
          </p:cNvSpPr>
          <p:nvPr>
            <p:ph type="body" idx="4"/>
          </p:nvPr>
        </p:nvSpPr>
        <p:spPr>
          <a:xfrm>
            <a:off x="6193367" y="2174875"/>
            <a:ext cx="5389200" cy="3951200"/>
          </a:xfrm>
          <a:prstGeom prst="rect">
            <a:avLst/>
          </a:prstGeom>
          <a:noFill/>
          <a:ln>
            <a:noFill/>
          </a:ln>
        </p:spPr>
        <p:txBody>
          <a:bodyPr spcFirstLastPara="1" wrap="square" lIns="91425" tIns="45700" rIns="91425" bIns="45700" anchor="t" anchorCtr="0">
            <a:noAutofit/>
          </a:bodyPr>
          <a:lstStyle>
            <a:lvl1pPr marL="609585" lvl="0" indent="-507987" algn="l">
              <a:lnSpc>
                <a:spcPct val="115000"/>
              </a:lnSpc>
              <a:spcBef>
                <a:spcPts val="320"/>
              </a:spcBef>
              <a:spcAft>
                <a:spcPts val="0"/>
              </a:spcAft>
              <a:buClr>
                <a:schemeClr val="dk1"/>
              </a:buClr>
              <a:buSzPts val="2400"/>
              <a:buFont typeface="Arial"/>
              <a:buChar char="●"/>
              <a:defRPr sz="3200"/>
            </a:lvl1pPr>
            <a:lvl2pPr marL="1219170" lvl="1" indent="-474121" algn="l">
              <a:lnSpc>
                <a:spcPct val="115000"/>
              </a:lnSpc>
              <a:spcBef>
                <a:spcPts val="267"/>
              </a:spcBef>
              <a:spcAft>
                <a:spcPts val="0"/>
              </a:spcAft>
              <a:buClr>
                <a:schemeClr val="dk1"/>
              </a:buClr>
              <a:buSzPts val="2000"/>
              <a:buFont typeface="Arial"/>
              <a:buChar char="○"/>
              <a:defRPr sz="2667"/>
            </a:lvl2pPr>
            <a:lvl3pPr marL="1828754" lvl="2" indent="-457189" algn="l">
              <a:lnSpc>
                <a:spcPct val="115000"/>
              </a:lnSpc>
              <a:spcBef>
                <a:spcPts val="240"/>
              </a:spcBef>
              <a:spcAft>
                <a:spcPts val="0"/>
              </a:spcAft>
              <a:buClr>
                <a:schemeClr val="dk1"/>
              </a:buClr>
              <a:buSzPts val="1800"/>
              <a:buFont typeface="Arial"/>
              <a:buChar char="■"/>
              <a:defRPr sz="2400"/>
            </a:lvl3pPr>
            <a:lvl4pPr marL="2438339" lvl="3" indent="-440256" algn="l">
              <a:lnSpc>
                <a:spcPct val="115000"/>
              </a:lnSpc>
              <a:spcBef>
                <a:spcPts val="213"/>
              </a:spcBef>
              <a:spcAft>
                <a:spcPts val="0"/>
              </a:spcAft>
              <a:buClr>
                <a:schemeClr val="dk1"/>
              </a:buClr>
              <a:buSzPts val="1600"/>
              <a:buFont typeface="Arial"/>
              <a:buChar char="●"/>
              <a:defRPr sz="2133"/>
            </a:lvl4pPr>
            <a:lvl5pPr marL="3047924" lvl="4" indent="-440256" algn="l">
              <a:lnSpc>
                <a:spcPct val="115000"/>
              </a:lnSpc>
              <a:spcBef>
                <a:spcPts val="213"/>
              </a:spcBef>
              <a:spcAft>
                <a:spcPts val="0"/>
              </a:spcAft>
              <a:buClr>
                <a:schemeClr val="dk1"/>
              </a:buClr>
              <a:buSzPts val="1600"/>
              <a:buFont typeface="Arial"/>
              <a:buChar char="○"/>
              <a:defRPr sz="2133"/>
            </a:lvl5pPr>
            <a:lvl6pPr marL="3657509" lvl="5" indent="-440256" algn="l">
              <a:lnSpc>
                <a:spcPct val="115000"/>
              </a:lnSpc>
              <a:spcBef>
                <a:spcPts val="213"/>
              </a:spcBef>
              <a:spcAft>
                <a:spcPts val="0"/>
              </a:spcAft>
              <a:buClr>
                <a:schemeClr val="dk1"/>
              </a:buClr>
              <a:buSzPts val="1600"/>
              <a:buFont typeface="Arial"/>
              <a:buChar char="■"/>
              <a:defRPr sz="2133"/>
            </a:lvl6pPr>
            <a:lvl7pPr marL="4267093" lvl="6" indent="-440256" algn="l">
              <a:lnSpc>
                <a:spcPct val="115000"/>
              </a:lnSpc>
              <a:spcBef>
                <a:spcPts val="213"/>
              </a:spcBef>
              <a:spcAft>
                <a:spcPts val="0"/>
              </a:spcAft>
              <a:buClr>
                <a:schemeClr val="dk1"/>
              </a:buClr>
              <a:buSzPts val="1600"/>
              <a:buFont typeface="Arial"/>
              <a:buChar char="●"/>
              <a:defRPr sz="2133"/>
            </a:lvl7pPr>
            <a:lvl8pPr marL="4876678" lvl="7" indent="-440256" algn="l">
              <a:lnSpc>
                <a:spcPct val="115000"/>
              </a:lnSpc>
              <a:spcBef>
                <a:spcPts val="213"/>
              </a:spcBef>
              <a:spcAft>
                <a:spcPts val="0"/>
              </a:spcAft>
              <a:buClr>
                <a:schemeClr val="dk1"/>
              </a:buClr>
              <a:buSzPts val="1600"/>
              <a:buFont typeface="Arial"/>
              <a:buChar char="○"/>
              <a:defRPr sz="2133"/>
            </a:lvl8pPr>
            <a:lvl9pPr marL="5486263" lvl="8" indent="-440256" algn="l">
              <a:lnSpc>
                <a:spcPct val="115000"/>
              </a:lnSpc>
              <a:spcBef>
                <a:spcPts val="213"/>
              </a:spcBef>
              <a:spcAft>
                <a:spcPts val="0"/>
              </a:spcAft>
              <a:buClr>
                <a:schemeClr val="dk1"/>
              </a:buClr>
              <a:buSzPts val="1600"/>
              <a:buFont typeface="Arial"/>
              <a:buChar char="■"/>
              <a:defRPr sz="2133"/>
            </a:lvl9pPr>
          </a:lstStyle>
          <a:p>
            <a:endParaRPr/>
          </a:p>
        </p:txBody>
      </p:sp>
    </p:spTree>
    <p:extLst>
      <p:ext uri="{BB962C8B-B14F-4D97-AF65-F5344CB8AC3E}">
        <p14:creationId xmlns:p14="http://schemas.microsoft.com/office/powerpoint/2010/main" val="901409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A4425AB-F6B8-054E-93E2-13B482B93A83}"/>
              </a:ext>
            </a:extLst>
          </p:cNvPr>
          <p:cNvSpPr>
            <a:spLocks noGrp="1"/>
          </p:cNvSpPr>
          <p:nvPr>
            <p:ph type="dt" sz="half" idx="10"/>
          </p:nvPr>
        </p:nvSpPr>
        <p:spPr/>
        <p:txBody>
          <a:bodyPr/>
          <a:lstStyle>
            <a:lvl1pPr>
              <a:defRPr/>
            </a:lvl1pPr>
          </a:lstStyle>
          <a:p>
            <a:pPr>
              <a:defRPr/>
            </a:pPr>
            <a:fld id="{FE1D3758-4ED3-4C49-949A-A7D973AB207A}" type="datetime1">
              <a:rPr lang="en-US" smtClean="0"/>
              <a:t>7/29/2024</a:t>
            </a:fld>
            <a:endParaRPr lang="en-US" dirty="0"/>
          </a:p>
        </p:txBody>
      </p:sp>
      <p:sp>
        <p:nvSpPr>
          <p:cNvPr id="5" name="Footer Placeholder 4">
            <a:extLst>
              <a:ext uri="{FF2B5EF4-FFF2-40B4-BE49-F238E27FC236}">
                <a16:creationId xmlns:a16="http://schemas.microsoft.com/office/drawing/2014/main" id="{497C6079-451E-2245-8470-319BA9D44B57}"/>
              </a:ext>
            </a:extLst>
          </p:cNvPr>
          <p:cNvSpPr>
            <a:spLocks noGrp="1"/>
          </p:cNvSpPr>
          <p:nvPr>
            <p:ph type="ftr" sz="quarter" idx="11"/>
          </p:nvPr>
        </p:nvSpPr>
        <p:spPr/>
        <p:txBody>
          <a:bodyPr/>
          <a:lstStyle>
            <a:lvl1pPr>
              <a:defRPr/>
            </a:lvl1pPr>
          </a:lstStyle>
          <a:p>
            <a:pPr>
              <a:defRPr/>
            </a:pPr>
            <a:r>
              <a:rPr lang="en-US" dirty="0"/>
              <a:t>SWIPS</a:t>
            </a:r>
          </a:p>
        </p:txBody>
      </p:sp>
      <p:sp>
        <p:nvSpPr>
          <p:cNvPr id="6" name="Slide Number Placeholder 5">
            <a:extLst>
              <a:ext uri="{FF2B5EF4-FFF2-40B4-BE49-F238E27FC236}">
                <a16:creationId xmlns:a16="http://schemas.microsoft.com/office/drawing/2014/main" id="{AC05A106-A63F-E04A-818C-0DF63197C7AA}"/>
              </a:ext>
            </a:extLst>
          </p:cNvPr>
          <p:cNvSpPr>
            <a:spLocks noGrp="1"/>
          </p:cNvSpPr>
          <p:nvPr>
            <p:ph type="sldNum" sz="quarter" idx="12"/>
          </p:nvPr>
        </p:nvSpPr>
        <p:spPr/>
        <p:txBody>
          <a:bodyPr/>
          <a:lstStyle>
            <a:lvl1pPr>
              <a:defRPr/>
            </a:lvl1pPr>
          </a:lstStyle>
          <a:p>
            <a:pPr>
              <a:defRPr/>
            </a:pPr>
            <a:fld id="{3D231CCC-BEA6-6F46-B3CA-3ACEB2EFD35E}" type="slidenum">
              <a:rPr lang="en-US" smtClean="0"/>
              <a:pPr>
                <a:defRPr/>
              </a:pPr>
              <a:t>‹#›</a:t>
            </a:fld>
            <a:endParaRPr lang="en-US" dirty="0"/>
          </a:p>
        </p:txBody>
      </p:sp>
    </p:spTree>
    <p:extLst>
      <p:ext uri="{BB962C8B-B14F-4D97-AF65-F5344CB8AC3E}">
        <p14:creationId xmlns:p14="http://schemas.microsoft.com/office/powerpoint/2010/main" val="2176653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6A6F2E-4E3D-0945-8B41-0FA15CEBD05E}"/>
              </a:ext>
            </a:extLst>
          </p:cNvPr>
          <p:cNvSpPr>
            <a:spLocks noGrp="1"/>
          </p:cNvSpPr>
          <p:nvPr>
            <p:ph type="dt" sz="half" idx="10"/>
          </p:nvPr>
        </p:nvSpPr>
        <p:spPr/>
        <p:txBody>
          <a:bodyPr/>
          <a:lstStyle>
            <a:lvl1pPr>
              <a:defRPr/>
            </a:lvl1pPr>
          </a:lstStyle>
          <a:p>
            <a:pPr>
              <a:defRPr/>
            </a:pPr>
            <a:fld id="{2D6E5EDA-4D1D-4E4F-B923-91A20B302470}" type="datetime1">
              <a:rPr lang="en-US" smtClean="0"/>
              <a:pPr>
                <a:defRPr/>
              </a:pPr>
              <a:t>7/29/2024</a:t>
            </a:fld>
            <a:endParaRPr lang="en-US" dirty="0"/>
          </a:p>
        </p:txBody>
      </p:sp>
      <p:sp>
        <p:nvSpPr>
          <p:cNvPr id="5" name="Footer Placeholder 4">
            <a:extLst>
              <a:ext uri="{FF2B5EF4-FFF2-40B4-BE49-F238E27FC236}">
                <a16:creationId xmlns:a16="http://schemas.microsoft.com/office/drawing/2014/main" id="{891D9A65-78C0-A246-9185-A83F78D3822D}"/>
              </a:ext>
            </a:extLst>
          </p:cNvPr>
          <p:cNvSpPr>
            <a:spLocks noGrp="1"/>
          </p:cNvSpPr>
          <p:nvPr>
            <p:ph type="ftr" sz="quarter" idx="11"/>
          </p:nvPr>
        </p:nvSpPr>
        <p:spPr/>
        <p:txBody>
          <a:bodyPr/>
          <a:lstStyle>
            <a:lvl1pPr>
              <a:defRPr/>
            </a:lvl1pPr>
          </a:lstStyle>
          <a:p>
            <a:pPr>
              <a:defRPr/>
            </a:pPr>
            <a:r>
              <a:rPr lang="en-US" dirty="0"/>
              <a:t>SWIPS</a:t>
            </a:r>
          </a:p>
        </p:txBody>
      </p:sp>
      <p:sp>
        <p:nvSpPr>
          <p:cNvPr id="6" name="Slide Number Placeholder 5">
            <a:extLst>
              <a:ext uri="{FF2B5EF4-FFF2-40B4-BE49-F238E27FC236}">
                <a16:creationId xmlns:a16="http://schemas.microsoft.com/office/drawing/2014/main" id="{C6241460-6D74-F941-ADC2-C0BF442918E1}"/>
              </a:ext>
            </a:extLst>
          </p:cNvPr>
          <p:cNvSpPr>
            <a:spLocks noGrp="1"/>
          </p:cNvSpPr>
          <p:nvPr>
            <p:ph type="sldNum" sz="quarter" idx="12"/>
          </p:nvPr>
        </p:nvSpPr>
        <p:spPr/>
        <p:txBody>
          <a:bodyPr/>
          <a:lstStyle>
            <a:lvl1pPr>
              <a:defRPr/>
            </a:lvl1pPr>
          </a:lstStyle>
          <a:p>
            <a:pPr>
              <a:defRPr/>
            </a:pPr>
            <a:fld id="{E9CFEFF4-92FE-844E-B47A-F4B05EA14643}" type="slidenum">
              <a:rPr lang="en-US"/>
              <a:pPr>
                <a:defRPr/>
              </a:pPr>
              <a:t>‹#›</a:t>
            </a:fld>
            <a:endParaRPr lang="en-US" dirty="0"/>
          </a:p>
        </p:txBody>
      </p:sp>
    </p:spTree>
    <p:extLst>
      <p:ext uri="{BB962C8B-B14F-4D97-AF65-F5344CB8AC3E}">
        <p14:creationId xmlns:p14="http://schemas.microsoft.com/office/powerpoint/2010/main" val="4250641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D0B8E6-F391-9B4E-9C72-25CB86D6F889}"/>
              </a:ext>
            </a:extLst>
          </p:cNvPr>
          <p:cNvSpPr>
            <a:spLocks noGrp="1"/>
          </p:cNvSpPr>
          <p:nvPr>
            <p:ph type="dt" sz="half" idx="10"/>
          </p:nvPr>
        </p:nvSpPr>
        <p:spPr/>
        <p:txBody>
          <a:bodyPr/>
          <a:lstStyle>
            <a:lvl1pPr>
              <a:defRPr/>
            </a:lvl1pPr>
          </a:lstStyle>
          <a:p>
            <a:pPr>
              <a:defRPr/>
            </a:pPr>
            <a:fld id="{1595A274-1677-DF4A-A4CC-900C460A1BB8}" type="datetime1">
              <a:rPr lang="en-US" smtClean="0"/>
              <a:t>7/29/2024</a:t>
            </a:fld>
            <a:endParaRPr lang="en-US" dirty="0"/>
          </a:p>
        </p:txBody>
      </p:sp>
      <p:sp>
        <p:nvSpPr>
          <p:cNvPr id="5" name="Footer Placeholder 4">
            <a:extLst>
              <a:ext uri="{FF2B5EF4-FFF2-40B4-BE49-F238E27FC236}">
                <a16:creationId xmlns:a16="http://schemas.microsoft.com/office/drawing/2014/main" id="{9EA08D63-FFF2-5D42-B7CA-1C82AD357C0D}"/>
              </a:ext>
            </a:extLst>
          </p:cNvPr>
          <p:cNvSpPr>
            <a:spLocks noGrp="1"/>
          </p:cNvSpPr>
          <p:nvPr>
            <p:ph type="ftr" sz="quarter" idx="11"/>
          </p:nvPr>
        </p:nvSpPr>
        <p:spPr/>
        <p:txBody>
          <a:bodyPr/>
          <a:lstStyle>
            <a:lvl1pPr>
              <a:defRPr/>
            </a:lvl1pPr>
          </a:lstStyle>
          <a:p>
            <a:pPr>
              <a:defRPr/>
            </a:pPr>
            <a:r>
              <a:rPr lang="en-US" dirty="0"/>
              <a:t>SWIPS</a:t>
            </a:r>
          </a:p>
        </p:txBody>
      </p:sp>
      <p:sp>
        <p:nvSpPr>
          <p:cNvPr id="6" name="Slide Number Placeholder 5">
            <a:extLst>
              <a:ext uri="{FF2B5EF4-FFF2-40B4-BE49-F238E27FC236}">
                <a16:creationId xmlns:a16="http://schemas.microsoft.com/office/drawing/2014/main" id="{1A15B2A4-2F79-1B45-BFFD-3FE391AF8072}"/>
              </a:ext>
            </a:extLst>
          </p:cNvPr>
          <p:cNvSpPr>
            <a:spLocks noGrp="1"/>
          </p:cNvSpPr>
          <p:nvPr>
            <p:ph type="sldNum" sz="quarter" idx="12"/>
          </p:nvPr>
        </p:nvSpPr>
        <p:spPr/>
        <p:txBody>
          <a:bodyPr/>
          <a:lstStyle>
            <a:lvl1pPr>
              <a:defRPr/>
            </a:lvl1pPr>
          </a:lstStyle>
          <a:p>
            <a:pPr>
              <a:defRPr/>
            </a:pPr>
            <a:fld id="{D6D4C50B-2324-474D-A877-B27C23C0CA73}" type="slidenum">
              <a:rPr lang="en-US"/>
              <a:pPr>
                <a:defRPr/>
              </a:pPr>
              <a:t>‹#›</a:t>
            </a:fld>
            <a:endParaRPr lang="en-US" dirty="0"/>
          </a:p>
        </p:txBody>
      </p:sp>
    </p:spTree>
    <p:extLst>
      <p:ext uri="{BB962C8B-B14F-4D97-AF65-F5344CB8AC3E}">
        <p14:creationId xmlns:p14="http://schemas.microsoft.com/office/powerpoint/2010/main" val="153301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A864-A6D0-1B4B-B794-2240F2084441}"/>
              </a:ext>
            </a:extLst>
          </p:cNvPr>
          <p:cNvSpPr>
            <a:spLocks noGrp="1"/>
          </p:cNvSpPr>
          <p:nvPr>
            <p:ph type="title"/>
          </p:nvPr>
        </p:nvSpPr>
        <p:spPr>
          <a:xfrm>
            <a:off x="1511107" y="64947"/>
            <a:ext cx="8920156" cy="818782"/>
          </a:xfrm>
          <a:prstGeom prst="rect">
            <a:avLst/>
          </a:prstGeom>
        </p:spPr>
        <p:txBody>
          <a:bodyPr>
            <a:normAutofit/>
          </a:bodyPr>
          <a:lstStyle>
            <a:lvl1pPr algn="ctr">
              <a:defRPr sz="4000">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1354620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FE4C2BE-ECA4-834F-AA53-F40CE53382E8}"/>
              </a:ext>
            </a:extLst>
          </p:cNvPr>
          <p:cNvSpPr>
            <a:spLocks noGrp="1"/>
          </p:cNvSpPr>
          <p:nvPr>
            <p:ph type="dt" sz="half" idx="10"/>
          </p:nvPr>
        </p:nvSpPr>
        <p:spPr/>
        <p:txBody>
          <a:bodyPr/>
          <a:lstStyle>
            <a:lvl1pPr>
              <a:defRPr/>
            </a:lvl1pPr>
          </a:lstStyle>
          <a:p>
            <a:pPr>
              <a:defRPr/>
            </a:pPr>
            <a:fld id="{E1FA78EE-2A7F-7443-8EF5-B1A8131621F2}" type="datetime1">
              <a:rPr lang="en-US" smtClean="0"/>
              <a:pPr>
                <a:defRPr/>
              </a:pPr>
              <a:t>7/29/2024</a:t>
            </a:fld>
            <a:endParaRPr lang="en-US" dirty="0"/>
          </a:p>
        </p:txBody>
      </p:sp>
      <p:sp>
        <p:nvSpPr>
          <p:cNvPr id="6" name="Footer Placeholder 4">
            <a:extLst>
              <a:ext uri="{FF2B5EF4-FFF2-40B4-BE49-F238E27FC236}">
                <a16:creationId xmlns:a16="http://schemas.microsoft.com/office/drawing/2014/main" id="{C7830E51-24FB-2E46-810B-6EF35CC73E62}"/>
              </a:ext>
            </a:extLst>
          </p:cNvPr>
          <p:cNvSpPr>
            <a:spLocks noGrp="1"/>
          </p:cNvSpPr>
          <p:nvPr>
            <p:ph type="ftr" sz="quarter" idx="11"/>
          </p:nvPr>
        </p:nvSpPr>
        <p:spPr/>
        <p:txBody>
          <a:bodyPr/>
          <a:lstStyle>
            <a:lvl1pPr>
              <a:defRPr/>
            </a:lvl1pPr>
          </a:lstStyle>
          <a:p>
            <a:pPr>
              <a:defRPr/>
            </a:pPr>
            <a:r>
              <a:rPr lang="en-US" dirty="0"/>
              <a:t>SWIPS</a:t>
            </a:r>
          </a:p>
        </p:txBody>
      </p:sp>
      <p:sp>
        <p:nvSpPr>
          <p:cNvPr id="7" name="Slide Number Placeholder 5">
            <a:extLst>
              <a:ext uri="{FF2B5EF4-FFF2-40B4-BE49-F238E27FC236}">
                <a16:creationId xmlns:a16="http://schemas.microsoft.com/office/drawing/2014/main" id="{6585B373-477F-794D-9041-388F45BC232A}"/>
              </a:ext>
            </a:extLst>
          </p:cNvPr>
          <p:cNvSpPr>
            <a:spLocks noGrp="1"/>
          </p:cNvSpPr>
          <p:nvPr>
            <p:ph type="sldNum" sz="quarter" idx="12"/>
          </p:nvPr>
        </p:nvSpPr>
        <p:spPr/>
        <p:txBody>
          <a:bodyPr/>
          <a:lstStyle>
            <a:lvl1pPr>
              <a:defRPr/>
            </a:lvl1pPr>
          </a:lstStyle>
          <a:p>
            <a:pPr>
              <a:defRPr/>
            </a:pPr>
            <a:fld id="{6BAAA0C6-7C19-7F42-8DB0-70028A4E5349}" type="slidenum">
              <a:rPr lang="en-US"/>
              <a:pPr>
                <a:defRPr/>
              </a:pPr>
              <a:t>‹#›</a:t>
            </a:fld>
            <a:endParaRPr lang="en-US" dirty="0"/>
          </a:p>
        </p:txBody>
      </p:sp>
    </p:spTree>
    <p:extLst>
      <p:ext uri="{BB962C8B-B14F-4D97-AF65-F5344CB8AC3E}">
        <p14:creationId xmlns:p14="http://schemas.microsoft.com/office/powerpoint/2010/main" val="2467758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4A06760-ACBD-394A-A653-ECF3F8D0C189}"/>
              </a:ext>
            </a:extLst>
          </p:cNvPr>
          <p:cNvSpPr>
            <a:spLocks noGrp="1"/>
          </p:cNvSpPr>
          <p:nvPr>
            <p:ph type="dt" sz="half" idx="10"/>
          </p:nvPr>
        </p:nvSpPr>
        <p:spPr/>
        <p:txBody>
          <a:bodyPr/>
          <a:lstStyle>
            <a:lvl1pPr>
              <a:defRPr/>
            </a:lvl1pPr>
          </a:lstStyle>
          <a:p>
            <a:pPr>
              <a:defRPr/>
            </a:pPr>
            <a:fld id="{7E26306E-5B9A-294B-BBE6-6250B9786595}" type="datetime1">
              <a:rPr lang="en-US" smtClean="0"/>
              <a:pPr>
                <a:defRPr/>
              </a:pPr>
              <a:t>7/29/2024</a:t>
            </a:fld>
            <a:endParaRPr lang="en-US" dirty="0"/>
          </a:p>
        </p:txBody>
      </p:sp>
      <p:sp>
        <p:nvSpPr>
          <p:cNvPr id="8" name="Footer Placeholder 4">
            <a:extLst>
              <a:ext uri="{FF2B5EF4-FFF2-40B4-BE49-F238E27FC236}">
                <a16:creationId xmlns:a16="http://schemas.microsoft.com/office/drawing/2014/main" id="{8E3B81F4-BD13-7E44-B536-52442109E944}"/>
              </a:ext>
            </a:extLst>
          </p:cNvPr>
          <p:cNvSpPr>
            <a:spLocks noGrp="1"/>
          </p:cNvSpPr>
          <p:nvPr>
            <p:ph type="ftr" sz="quarter" idx="11"/>
          </p:nvPr>
        </p:nvSpPr>
        <p:spPr/>
        <p:txBody>
          <a:bodyPr/>
          <a:lstStyle>
            <a:lvl1pPr>
              <a:defRPr/>
            </a:lvl1pPr>
          </a:lstStyle>
          <a:p>
            <a:pPr>
              <a:defRPr/>
            </a:pPr>
            <a:r>
              <a:rPr lang="en-US" dirty="0"/>
              <a:t>SWIPS</a:t>
            </a:r>
          </a:p>
        </p:txBody>
      </p:sp>
      <p:sp>
        <p:nvSpPr>
          <p:cNvPr id="9" name="Slide Number Placeholder 5">
            <a:extLst>
              <a:ext uri="{FF2B5EF4-FFF2-40B4-BE49-F238E27FC236}">
                <a16:creationId xmlns:a16="http://schemas.microsoft.com/office/drawing/2014/main" id="{7FA6E4FD-1CC0-0C4E-8680-EEEAC242CD26}"/>
              </a:ext>
            </a:extLst>
          </p:cNvPr>
          <p:cNvSpPr>
            <a:spLocks noGrp="1"/>
          </p:cNvSpPr>
          <p:nvPr>
            <p:ph type="sldNum" sz="quarter" idx="12"/>
          </p:nvPr>
        </p:nvSpPr>
        <p:spPr/>
        <p:txBody>
          <a:bodyPr/>
          <a:lstStyle>
            <a:lvl1pPr>
              <a:defRPr/>
            </a:lvl1pPr>
          </a:lstStyle>
          <a:p>
            <a:pPr>
              <a:defRPr/>
            </a:pPr>
            <a:fld id="{E1B914AB-A30D-984C-BC40-101FAFC59F65}" type="slidenum">
              <a:rPr lang="en-US"/>
              <a:pPr>
                <a:defRPr/>
              </a:pPr>
              <a:t>‹#›</a:t>
            </a:fld>
            <a:endParaRPr lang="en-US" dirty="0"/>
          </a:p>
        </p:txBody>
      </p:sp>
    </p:spTree>
    <p:extLst>
      <p:ext uri="{BB962C8B-B14F-4D97-AF65-F5344CB8AC3E}">
        <p14:creationId xmlns:p14="http://schemas.microsoft.com/office/powerpoint/2010/main" val="3341114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a:extLst>
              <a:ext uri="{FF2B5EF4-FFF2-40B4-BE49-F238E27FC236}">
                <a16:creationId xmlns:a16="http://schemas.microsoft.com/office/drawing/2014/main" id="{EBBEABB8-2A1D-154F-B439-048ED83F5608}"/>
              </a:ext>
            </a:extLst>
          </p:cNvPr>
          <p:cNvSpPr>
            <a:spLocks noGrp="1"/>
          </p:cNvSpPr>
          <p:nvPr>
            <p:ph type="dt" sz="half" idx="10"/>
          </p:nvPr>
        </p:nvSpPr>
        <p:spPr/>
        <p:txBody>
          <a:bodyPr/>
          <a:lstStyle>
            <a:lvl1pPr>
              <a:defRPr/>
            </a:lvl1pPr>
          </a:lstStyle>
          <a:p>
            <a:pPr>
              <a:defRPr/>
            </a:pPr>
            <a:fld id="{6D3C47E0-96A4-8A40-A62C-E9DCF35BFE40}" type="datetime1">
              <a:rPr lang="en-US" smtClean="0"/>
              <a:pPr>
                <a:defRPr/>
              </a:pPr>
              <a:t>7/29/2024</a:t>
            </a:fld>
            <a:endParaRPr lang="en-US" dirty="0"/>
          </a:p>
        </p:txBody>
      </p:sp>
      <p:sp>
        <p:nvSpPr>
          <p:cNvPr id="4" name="Footer Placeholder 4">
            <a:extLst>
              <a:ext uri="{FF2B5EF4-FFF2-40B4-BE49-F238E27FC236}">
                <a16:creationId xmlns:a16="http://schemas.microsoft.com/office/drawing/2014/main" id="{A89854A3-19A9-A946-A485-25FE0A85C8AD}"/>
              </a:ext>
            </a:extLst>
          </p:cNvPr>
          <p:cNvSpPr>
            <a:spLocks noGrp="1"/>
          </p:cNvSpPr>
          <p:nvPr>
            <p:ph type="ftr" sz="quarter" idx="11"/>
          </p:nvPr>
        </p:nvSpPr>
        <p:spPr/>
        <p:txBody>
          <a:bodyPr/>
          <a:lstStyle>
            <a:lvl1pPr>
              <a:defRPr/>
            </a:lvl1pPr>
          </a:lstStyle>
          <a:p>
            <a:pPr>
              <a:defRPr/>
            </a:pPr>
            <a:r>
              <a:rPr lang="en-US" dirty="0"/>
              <a:t>SWIPS</a:t>
            </a:r>
          </a:p>
        </p:txBody>
      </p:sp>
      <p:sp>
        <p:nvSpPr>
          <p:cNvPr id="5" name="Slide Number Placeholder 5">
            <a:extLst>
              <a:ext uri="{FF2B5EF4-FFF2-40B4-BE49-F238E27FC236}">
                <a16:creationId xmlns:a16="http://schemas.microsoft.com/office/drawing/2014/main" id="{2CDB956F-09D5-984E-9655-B1C697087BE2}"/>
              </a:ext>
            </a:extLst>
          </p:cNvPr>
          <p:cNvSpPr>
            <a:spLocks noGrp="1"/>
          </p:cNvSpPr>
          <p:nvPr>
            <p:ph type="sldNum" sz="quarter" idx="12"/>
          </p:nvPr>
        </p:nvSpPr>
        <p:spPr/>
        <p:txBody>
          <a:bodyPr/>
          <a:lstStyle>
            <a:lvl1pPr>
              <a:defRPr/>
            </a:lvl1pPr>
          </a:lstStyle>
          <a:p>
            <a:pPr>
              <a:defRPr/>
            </a:pPr>
            <a:fld id="{793A19C2-D26F-AC44-B46A-2A5F750C4CE4}" type="slidenum">
              <a:rPr lang="en-US"/>
              <a:pPr>
                <a:defRPr/>
              </a:pPr>
              <a:t>‹#›</a:t>
            </a:fld>
            <a:endParaRPr lang="en-US" dirty="0"/>
          </a:p>
        </p:txBody>
      </p:sp>
    </p:spTree>
    <p:extLst>
      <p:ext uri="{BB962C8B-B14F-4D97-AF65-F5344CB8AC3E}">
        <p14:creationId xmlns:p14="http://schemas.microsoft.com/office/powerpoint/2010/main" val="246014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26FE07-7702-1B44-B5A9-96FCD0269D2E}"/>
              </a:ext>
            </a:extLst>
          </p:cNvPr>
          <p:cNvSpPr>
            <a:spLocks noGrp="1"/>
          </p:cNvSpPr>
          <p:nvPr>
            <p:ph type="dt" sz="half" idx="10"/>
          </p:nvPr>
        </p:nvSpPr>
        <p:spPr/>
        <p:txBody>
          <a:bodyPr/>
          <a:lstStyle>
            <a:lvl1pPr>
              <a:defRPr/>
            </a:lvl1pPr>
          </a:lstStyle>
          <a:p>
            <a:pPr>
              <a:defRPr/>
            </a:pPr>
            <a:fld id="{8CB8AA3D-4CA3-AC4D-BE62-3D27750F470A}" type="datetime1">
              <a:rPr lang="en-US" smtClean="0"/>
              <a:pPr>
                <a:defRPr/>
              </a:pPr>
              <a:t>7/29/2024</a:t>
            </a:fld>
            <a:endParaRPr lang="en-US" dirty="0"/>
          </a:p>
        </p:txBody>
      </p:sp>
      <p:sp>
        <p:nvSpPr>
          <p:cNvPr id="3" name="Footer Placeholder 4">
            <a:extLst>
              <a:ext uri="{FF2B5EF4-FFF2-40B4-BE49-F238E27FC236}">
                <a16:creationId xmlns:a16="http://schemas.microsoft.com/office/drawing/2014/main" id="{299FA514-6B21-CA42-A9EE-3D658175FB87}"/>
              </a:ext>
            </a:extLst>
          </p:cNvPr>
          <p:cNvSpPr>
            <a:spLocks noGrp="1"/>
          </p:cNvSpPr>
          <p:nvPr>
            <p:ph type="ftr" sz="quarter" idx="11"/>
          </p:nvPr>
        </p:nvSpPr>
        <p:spPr/>
        <p:txBody>
          <a:bodyPr/>
          <a:lstStyle>
            <a:lvl1pPr>
              <a:defRPr/>
            </a:lvl1pPr>
          </a:lstStyle>
          <a:p>
            <a:pPr>
              <a:defRPr/>
            </a:pPr>
            <a:r>
              <a:rPr lang="en-US" dirty="0"/>
              <a:t>SWIPS</a:t>
            </a:r>
          </a:p>
        </p:txBody>
      </p:sp>
      <p:sp>
        <p:nvSpPr>
          <p:cNvPr id="4" name="Slide Number Placeholder 5">
            <a:extLst>
              <a:ext uri="{FF2B5EF4-FFF2-40B4-BE49-F238E27FC236}">
                <a16:creationId xmlns:a16="http://schemas.microsoft.com/office/drawing/2014/main" id="{78B462FE-7A86-5E41-8695-7B9C52D3A260}"/>
              </a:ext>
            </a:extLst>
          </p:cNvPr>
          <p:cNvSpPr>
            <a:spLocks noGrp="1"/>
          </p:cNvSpPr>
          <p:nvPr>
            <p:ph type="sldNum" sz="quarter" idx="12"/>
          </p:nvPr>
        </p:nvSpPr>
        <p:spPr/>
        <p:txBody>
          <a:bodyPr/>
          <a:lstStyle>
            <a:lvl1pPr>
              <a:defRPr/>
            </a:lvl1pPr>
          </a:lstStyle>
          <a:p>
            <a:pPr>
              <a:defRPr/>
            </a:pPr>
            <a:fld id="{05447F16-563B-874F-BCEC-5511C51E8A85}" type="slidenum">
              <a:rPr lang="en-US"/>
              <a:pPr>
                <a:defRPr/>
              </a:pPr>
              <a:t>‹#›</a:t>
            </a:fld>
            <a:endParaRPr lang="en-US" dirty="0"/>
          </a:p>
        </p:txBody>
      </p:sp>
    </p:spTree>
    <p:extLst>
      <p:ext uri="{BB962C8B-B14F-4D97-AF65-F5344CB8AC3E}">
        <p14:creationId xmlns:p14="http://schemas.microsoft.com/office/powerpoint/2010/main" val="3359821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8DBFE79-842A-8346-9465-C6C952FBE4BE}"/>
              </a:ext>
            </a:extLst>
          </p:cNvPr>
          <p:cNvSpPr>
            <a:spLocks noGrp="1"/>
          </p:cNvSpPr>
          <p:nvPr>
            <p:ph type="dt" sz="half" idx="10"/>
          </p:nvPr>
        </p:nvSpPr>
        <p:spPr/>
        <p:txBody>
          <a:bodyPr/>
          <a:lstStyle>
            <a:lvl1pPr>
              <a:defRPr/>
            </a:lvl1pPr>
          </a:lstStyle>
          <a:p>
            <a:pPr>
              <a:defRPr/>
            </a:pPr>
            <a:fld id="{8479479A-6BA1-6B4D-A361-FC8D4DC5E8A6}" type="datetime1">
              <a:rPr lang="en-US" smtClean="0"/>
              <a:pPr>
                <a:defRPr/>
              </a:pPr>
              <a:t>7/29/2024</a:t>
            </a:fld>
            <a:endParaRPr lang="en-US" dirty="0"/>
          </a:p>
        </p:txBody>
      </p:sp>
      <p:sp>
        <p:nvSpPr>
          <p:cNvPr id="6" name="Footer Placeholder 4">
            <a:extLst>
              <a:ext uri="{FF2B5EF4-FFF2-40B4-BE49-F238E27FC236}">
                <a16:creationId xmlns:a16="http://schemas.microsoft.com/office/drawing/2014/main" id="{51500246-A09F-684A-ADC0-4F89898EE5AF}"/>
              </a:ext>
            </a:extLst>
          </p:cNvPr>
          <p:cNvSpPr>
            <a:spLocks noGrp="1"/>
          </p:cNvSpPr>
          <p:nvPr>
            <p:ph type="ftr" sz="quarter" idx="11"/>
          </p:nvPr>
        </p:nvSpPr>
        <p:spPr/>
        <p:txBody>
          <a:bodyPr/>
          <a:lstStyle>
            <a:lvl1pPr>
              <a:defRPr/>
            </a:lvl1pPr>
          </a:lstStyle>
          <a:p>
            <a:pPr>
              <a:defRPr/>
            </a:pPr>
            <a:r>
              <a:rPr lang="en-US" dirty="0"/>
              <a:t>SWIPS</a:t>
            </a:r>
          </a:p>
        </p:txBody>
      </p:sp>
      <p:sp>
        <p:nvSpPr>
          <p:cNvPr id="7" name="Slide Number Placeholder 5">
            <a:extLst>
              <a:ext uri="{FF2B5EF4-FFF2-40B4-BE49-F238E27FC236}">
                <a16:creationId xmlns:a16="http://schemas.microsoft.com/office/drawing/2014/main" id="{5544239F-81C0-AB4E-AB1F-94E989B2787C}"/>
              </a:ext>
            </a:extLst>
          </p:cNvPr>
          <p:cNvSpPr>
            <a:spLocks noGrp="1"/>
          </p:cNvSpPr>
          <p:nvPr>
            <p:ph type="sldNum" sz="quarter" idx="12"/>
          </p:nvPr>
        </p:nvSpPr>
        <p:spPr/>
        <p:txBody>
          <a:bodyPr/>
          <a:lstStyle>
            <a:lvl1pPr>
              <a:defRPr/>
            </a:lvl1pPr>
          </a:lstStyle>
          <a:p>
            <a:pPr>
              <a:defRPr/>
            </a:pPr>
            <a:fld id="{1BACB6AE-32F7-8D4A-B770-B5730D030D9E}" type="slidenum">
              <a:rPr lang="en-US"/>
              <a:pPr>
                <a:defRPr/>
              </a:pPr>
              <a:t>‹#›</a:t>
            </a:fld>
            <a:endParaRPr lang="en-US" dirty="0"/>
          </a:p>
        </p:txBody>
      </p:sp>
    </p:spTree>
    <p:extLst>
      <p:ext uri="{BB962C8B-B14F-4D97-AF65-F5344CB8AC3E}">
        <p14:creationId xmlns:p14="http://schemas.microsoft.com/office/powerpoint/2010/main" val="1559061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7CD455F-FC6E-D141-BB94-C1FC0C87C464}"/>
              </a:ext>
            </a:extLst>
          </p:cNvPr>
          <p:cNvSpPr>
            <a:spLocks noGrp="1"/>
          </p:cNvSpPr>
          <p:nvPr>
            <p:ph type="dt" sz="half" idx="10"/>
          </p:nvPr>
        </p:nvSpPr>
        <p:spPr/>
        <p:txBody>
          <a:bodyPr/>
          <a:lstStyle>
            <a:lvl1pPr>
              <a:defRPr/>
            </a:lvl1pPr>
          </a:lstStyle>
          <a:p>
            <a:pPr>
              <a:defRPr/>
            </a:pPr>
            <a:fld id="{93064D89-F61F-314A-BEF2-E0E7BD5C0C42}" type="datetime1">
              <a:rPr lang="en-US" smtClean="0"/>
              <a:pPr>
                <a:defRPr/>
              </a:pPr>
              <a:t>7/29/2024</a:t>
            </a:fld>
            <a:endParaRPr lang="en-US" dirty="0"/>
          </a:p>
        </p:txBody>
      </p:sp>
      <p:sp>
        <p:nvSpPr>
          <p:cNvPr id="6" name="Footer Placeholder 4">
            <a:extLst>
              <a:ext uri="{FF2B5EF4-FFF2-40B4-BE49-F238E27FC236}">
                <a16:creationId xmlns:a16="http://schemas.microsoft.com/office/drawing/2014/main" id="{1D1F528A-427A-AA47-8649-4835F93E7F87}"/>
              </a:ext>
            </a:extLst>
          </p:cNvPr>
          <p:cNvSpPr>
            <a:spLocks noGrp="1"/>
          </p:cNvSpPr>
          <p:nvPr>
            <p:ph type="ftr" sz="quarter" idx="11"/>
          </p:nvPr>
        </p:nvSpPr>
        <p:spPr/>
        <p:txBody>
          <a:bodyPr/>
          <a:lstStyle>
            <a:lvl1pPr>
              <a:defRPr/>
            </a:lvl1pPr>
          </a:lstStyle>
          <a:p>
            <a:pPr>
              <a:defRPr/>
            </a:pPr>
            <a:r>
              <a:rPr lang="en-US" dirty="0"/>
              <a:t>SWIPS</a:t>
            </a:r>
          </a:p>
        </p:txBody>
      </p:sp>
      <p:sp>
        <p:nvSpPr>
          <p:cNvPr id="7" name="Slide Number Placeholder 5">
            <a:extLst>
              <a:ext uri="{FF2B5EF4-FFF2-40B4-BE49-F238E27FC236}">
                <a16:creationId xmlns:a16="http://schemas.microsoft.com/office/drawing/2014/main" id="{9F5737F3-F0B6-CB40-A4BB-1E29E2B65B79}"/>
              </a:ext>
            </a:extLst>
          </p:cNvPr>
          <p:cNvSpPr>
            <a:spLocks noGrp="1"/>
          </p:cNvSpPr>
          <p:nvPr>
            <p:ph type="sldNum" sz="quarter" idx="12"/>
          </p:nvPr>
        </p:nvSpPr>
        <p:spPr/>
        <p:txBody>
          <a:bodyPr/>
          <a:lstStyle>
            <a:lvl1pPr>
              <a:defRPr/>
            </a:lvl1pPr>
          </a:lstStyle>
          <a:p>
            <a:pPr>
              <a:defRPr/>
            </a:pPr>
            <a:fld id="{DD5C1806-AC29-A544-B29A-63D005C7E003}" type="slidenum">
              <a:rPr lang="en-US"/>
              <a:pPr>
                <a:defRPr/>
              </a:pPr>
              <a:t>‹#›</a:t>
            </a:fld>
            <a:endParaRPr lang="en-US" dirty="0"/>
          </a:p>
        </p:txBody>
      </p:sp>
    </p:spTree>
    <p:extLst>
      <p:ext uri="{BB962C8B-B14F-4D97-AF65-F5344CB8AC3E}">
        <p14:creationId xmlns:p14="http://schemas.microsoft.com/office/powerpoint/2010/main" val="406678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E5F8F5-4F44-3049-8953-23A3E1DF9FA7}"/>
              </a:ext>
            </a:extLst>
          </p:cNvPr>
          <p:cNvSpPr>
            <a:spLocks noGrp="1"/>
          </p:cNvSpPr>
          <p:nvPr>
            <p:ph type="dt" sz="half" idx="10"/>
          </p:nvPr>
        </p:nvSpPr>
        <p:spPr/>
        <p:txBody>
          <a:bodyPr/>
          <a:lstStyle>
            <a:lvl1pPr>
              <a:defRPr/>
            </a:lvl1pPr>
          </a:lstStyle>
          <a:p>
            <a:pPr>
              <a:defRPr/>
            </a:pPr>
            <a:fld id="{8E307B80-6A5D-0246-9E2A-38807FB360DF}" type="datetime1">
              <a:rPr lang="en-US" smtClean="0"/>
              <a:pPr>
                <a:defRPr/>
              </a:pPr>
              <a:t>7/29/2024</a:t>
            </a:fld>
            <a:endParaRPr lang="en-US" dirty="0"/>
          </a:p>
        </p:txBody>
      </p:sp>
      <p:sp>
        <p:nvSpPr>
          <p:cNvPr id="5" name="Footer Placeholder 4">
            <a:extLst>
              <a:ext uri="{FF2B5EF4-FFF2-40B4-BE49-F238E27FC236}">
                <a16:creationId xmlns:a16="http://schemas.microsoft.com/office/drawing/2014/main" id="{E381F44C-3D59-1D4E-8EB2-24541139993C}"/>
              </a:ext>
            </a:extLst>
          </p:cNvPr>
          <p:cNvSpPr>
            <a:spLocks noGrp="1"/>
          </p:cNvSpPr>
          <p:nvPr>
            <p:ph type="ftr" sz="quarter" idx="11"/>
          </p:nvPr>
        </p:nvSpPr>
        <p:spPr/>
        <p:txBody>
          <a:bodyPr/>
          <a:lstStyle>
            <a:lvl1pPr>
              <a:defRPr/>
            </a:lvl1pPr>
          </a:lstStyle>
          <a:p>
            <a:pPr>
              <a:defRPr/>
            </a:pPr>
            <a:r>
              <a:rPr lang="en-US" dirty="0"/>
              <a:t>SWIPS</a:t>
            </a:r>
          </a:p>
        </p:txBody>
      </p:sp>
      <p:sp>
        <p:nvSpPr>
          <p:cNvPr id="6" name="Slide Number Placeholder 5">
            <a:extLst>
              <a:ext uri="{FF2B5EF4-FFF2-40B4-BE49-F238E27FC236}">
                <a16:creationId xmlns:a16="http://schemas.microsoft.com/office/drawing/2014/main" id="{6A6C60C2-221B-A047-A243-FA3CB86EE92B}"/>
              </a:ext>
            </a:extLst>
          </p:cNvPr>
          <p:cNvSpPr>
            <a:spLocks noGrp="1"/>
          </p:cNvSpPr>
          <p:nvPr>
            <p:ph type="sldNum" sz="quarter" idx="12"/>
          </p:nvPr>
        </p:nvSpPr>
        <p:spPr/>
        <p:txBody>
          <a:bodyPr/>
          <a:lstStyle>
            <a:lvl1pPr>
              <a:defRPr/>
            </a:lvl1pPr>
          </a:lstStyle>
          <a:p>
            <a:pPr>
              <a:defRPr/>
            </a:pPr>
            <a:fld id="{F1270547-A278-5847-BE81-B7539541FF9A}" type="slidenum">
              <a:rPr lang="en-US"/>
              <a:pPr>
                <a:defRPr/>
              </a:pPr>
              <a:t>‹#›</a:t>
            </a:fld>
            <a:endParaRPr lang="en-US" dirty="0"/>
          </a:p>
        </p:txBody>
      </p:sp>
    </p:spTree>
    <p:extLst>
      <p:ext uri="{BB962C8B-B14F-4D97-AF65-F5344CB8AC3E}">
        <p14:creationId xmlns:p14="http://schemas.microsoft.com/office/powerpoint/2010/main" val="3424488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43CA0C0-A340-3047-AC44-549164712617}"/>
              </a:ext>
            </a:extLst>
          </p:cNvPr>
          <p:cNvSpPr>
            <a:spLocks noGrp="1"/>
          </p:cNvSpPr>
          <p:nvPr>
            <p:ph type="dt" sz="half" idx="10"/>
          </p:nvPr>
        </p:nvSpPr>
        <p:spPr/>
        <p:txBody>
          <a:bodyPr/>
          <a:lstStyle>
            <a:lvl1pPr>
              <a:defRPr/>
            </a:lvl1pPr>
          </a:lstStyle>
          <a:p>
            <a:pPr>
              <a:defRPr/>
            </a:pPr>
            <a:fld id="{2B18EFBF-6AF3-AC47-A0CB-CE216EFF1907}" type="datetime1">
              <a:rPr lang="en-US" smtClean="0"/>
              <a:pPr>
                <a:defRPr/>
              </a:pPr>
              <a:t>7/29/2024</a:t>
            </a:fld>
            <a:endParaRPr lang="en-US" dirty="0"/>
          </a:p>
        </p:txBody>
      </p:sp>
      <p:sp>
        <p:nvSpPr>
          <p:cNvPr id="5" name="Footer Placeholder 4">
            <a:extLst>
              <a:ext uri="{FF2B5EF4-FFF2-40B4-BE49-F238E27FC236}">
                <a16:creationId xmlns:a16="http://schemas.microsoft.com/office/drawing/2014/main" id="{80875627-87BA-C746-BA75-13BC3085C708}"/>
              </a:ext>
            </a:extLst>
          </p:cNvPr>
          <p:cNvSpPr>
            <a:spLocks noGrp="1"/>
          </p:cNvSpPr>
          <p:nvPr>
            <p:ph type="ftr" sz="quarter" idx="11"/>
          </p:nvPr>
        </p:nvSpPr>
        <p:spPr/>
        <p:txBody>
          <a:bodyPr/>
          <a:lstStyle>
            <a:lvl1pPr>
              <a:defRPr/>
            </a:lvl1pPr>
          </a:lstStyle>
          <a:p>
            <a:pPr>
              <a:defRPr/>
            </a:pPr>
            <a:r>
              <a:rPr lang="en-US" dirty="0"/>
              <a:t>SWIPS</a:t>
            </a:r>
          </a:p>
        </p:txBody>
      </p:sp>
      <p:sp>
        <p:nvSpPr>
          <p:cNvPr id="6" name="Slide Number Placeholder 5">
            <a:extLst>
              <a:ext uri="{FF2B5EF4-FFF2-40B4-BE49-F238E27FC236}">
                <a16:creationId xmlns:a16="http://schemas.microsoft.com/office/drawing/2014/main" id="{39ADA678-93DA-F64A-8055-BB93023C26EE}"/>
              </a:ext>
            </a:extLst>
          </p:cNvPr>
          <p:cNvSpPr>
            <a:spLocks noGrp="1"/>
          </p:cNvSpPr>
          <p:nvPr>
            <p:ph type="sldNum" sz="quarter" idx="12"/>
          </p:nvPr>
        </p:nvSpPr>
        <p:spPr/>
        <p:txBody>
          <a:bodyPr/>
          <a:lstStyle>
            <a:lvl1pPr>
              <a:defRPr/>
            </a:lvl1pPr>
          </a:lstStyle>
          <a:p>
            <a:pPr>
              <a:defRPr/>
            </a:pPr>
            <a:fld id="{4F78055B-6CAC-1B4C-A44F-0EB7BA78333C}" type="slidenum">
              <a:rPr lang="en-US"/>
              <a:pPr>
                <a:defRPr/>
              </a:pPr>
              <a:t>‹#›</a:t>
            </a:fld>
            <a:endParaRPr lang="en-US" dirty="0"/>
          </a:p>
        </p:txBody>
      </p:sp>
    </p:spTree>
    <p:extLst>
      <p:ext uri="{BB962C8B-B14F-4D97-AF65-F5344CB8AC3E}">
        <p14:creationId xmlns:p14="http://schemas.microsoft.com/office/powerpoint/2010/main" val="1027530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A4425AB-F6B8-054E-93E2-13B482B93A83}"/>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497C6079-451E-2245-8470-319BA9D44B5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C05A106-A63F-E04A-818C-0DF63197C7AA}"/>
              </a:ext>
            </a:extLst>
          </p:cNvPr>
          <p:cNvSpPr>
            <a:spLocks noGrp="1"/>
          </p:cNvSpPr>
          <p:nvPr>
            <p:ph type="sldNum" sz="quarter" idx="12"/>
          </p:nvPr>
        </p:nvSpPr>
        <p:spPr/>
        <p:txBody>
          <a:bodyPr/>
          <a:lstStyle>
            <a:lvl1pPr>
              <a:defRPr/>
            </a:lvl1pPr>
          </a:lstStyle>
          <a:p>
            <a:pPr>
              <a:defRPr/>
            </a:pPr>
            <a:fld id="{3D231CCC-BEA6-6F46-B3CA-3ACEB2EFD35E}" type="slidenum">
              <a:rPr lang="en-US" smtClean="0"/>
              <a:pPr>
                <a:defRPr/>
              </a:pPr>
              <a:t>‹#›</a:t>
            </a:fld>
            <a:endParaRPr lang="en-US" dirty="0"/>
          </a:p>
        </p:txBody>
      </p:sp>
    </p:spTree>
    <p:extLst>
      <p:ext uri="{BB962C8B-B14F-4D97-AF65-F5344CB8AC3E}">
        <p14:creationId xmlns:p14="http://schemas.microsoft.com/office/powerpoint/2010/main" val="138175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6A6F2E-4E3D-0945-8B41-0FA15CEBD05E}"/>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891D9A65-78C0-A246-9185-A83F78D3822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6241460-6D74-F941-ADC2-C0BF442918E1}"/>
              </a:ext>
            </a:extLst>
          </p:cNvPr>
          <p:cNvSpPr>
            <a:spLocks noGrp="1"/>
          </p:cNvSpPr>
          <p:nvPr>
            <p:ph type="sldNum" sz="quarter" idx="12"/>
          </p:nvPr>
        </p:nvSpPr>
        <p:spPr/>
        <p:txBody>
          <a:bodyPr/>
          <a:lstStyle>
            <a:lvl1pPr>
              <a:defRPr/>
            </a:lvl1pPr>
          </a:lstStyle>
          <a:p>
            <a:pPr>
              <a:defRPr/>
            </a:pPr>
            <a:fld id="{E9CFEFF4-92FE-844E-B47A-F4B05EA14643}" type="slidenum">
              <a:rPr lang="en-US"/>
              <a:pPr>
                <a:defRPr/>
              </a:pPr>
              <a:t>‹#›</a:t>
            </a:fld>
            <a:endParaRPr lang="en-US" dirty="0"/>
          </a:p>
        </p:txBody>
      </p:sp>
    </p:spTree>
    <p:extLst>
      <p:ext uri="{BB962C8B-B14F-4D97-AF65-F5344CB8AC3E}">
        <p14:creationId xmlns:p14="http://schemas.microsoft.com/office/powerpoint/2010/main" val="4012133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D0B8E6-F391-9B4E-9C72-25CB86D6F889}"/>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9EA08D63-FFF2-5D42-B7CA-1C82AD357C0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A15B2A4-2F79-1B45-BFFD-3FE391AF8072}"/>
              </a:ext>
            </a:extLst>
          </p:cNvPr>
          <p:cNvSpPr>
            <a:spLocks noGrp="1"/>
          </p:cNvSpPr>
          <p:nvPr>
            <p:ph type="sldNum" sz="quarter" idx="12"/>
          </p:nvPr>
        </p:nvSpPr>
        <p:spPr/>
        <p:txBody>
          <a:bodyPr/>
          <a:lstStyle>
            <a:lvl1pPr>
              <a:defRPr/>
            </a:lvl1pPr>
          </a:lstStyle>
          <a:p>
            <a:pPr>
              <a:defRPr/>
            </a:pPr>
            <a:fld id="{D6D4C50B-2324-474D-A877-B27C23C0CA73}" type="slidenum">
              <a:rPr lang="en-US"/>
              <a:pPr>
                <a:defRPr/>
              </a:pPr>
              <a:t>‹#›</a:t>
            </a:fld>
            <a:endParaRPr lang="en-US" dirty="0"/>
          </a:p>
        </p:txBody>
      </p:sp>
    </p:spTree>
    <p:extLst>
      <p:ext uri="{BB962C8B-B14F-4D97-AF65-F5344CB8AC3E}">
        <p14:creationId xmlns:p14="http://schemas.microsoft.com/office/powerpoint/2010/main" val="280974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FE4C2BE-ECA4-834F-AA53-F40CE53382E8}"/>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C7830E51-24FB-2E46-810B-6EF35CC73E62}"/>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6585B373-477F-794D-9041-388F45BC232A}"/>
              </a:ext>
            </a:extLst>
          </p:cNvPr>
          <p:cNvSpPr>
            <a:spLocks noGrp="1"/>
          </p:cNvSpPr>
          <p:nvPr>
            <p:ph type="sldNum" sz="quarter" idx="12"/>
          </p:nvPr>
        </p:nvSpPr>
        <p:spPr/>
        <p:txBody>
          <a:bodyPr/>
          <a:lstStyle>
            <a:lvl1pPr>
              <a:defRPr/>
            </a:lvl1pPr>
          </a:lstStyle>
          <a:p>
            <a:pPr>
              <a:defRPr/>
            </a:pPr>
            <a:fld id="{6BAAA0C6-7C19-7F42-8DB0-70028A4E5349}" type="slidenum">
              <a:rPr lang="en-US"/>
              <a:pPr>
                <a:defRPr/>
              </a:pPr>
              <a:t>‹#›</a:t>
            </a:fld>
            <a:endParaRPr lang="en-US" dirty="0"/>
          </a:p>
        </p:txBody>
      </p:sp>
    </p:spTree>
    <p:extLst>
      <p:ext uri="{BB962C8B-B14F-4D97-AF65-F5344CB8AC3E}">
        <p14:creationId xmlns:p14="http://schemas.microsoft.com/office/powerpoint/2010/main" val="132061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4A06760-ACBD-394A-A653-ECF3F8D0C189}"/>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8E3B81F4-BD13-7E44-B536-52442109E944}"/>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7FA6E4FD-1CC0-0C4E-8680-EEEAC242CD26}"/>
              </a:ext>
            </a:extLst>
          </p:cNvPr>
          <p:cNvSpPr>
            <a:spLocks noGrp="1"/>
          </p:cNvSpPr>
          <p:nvPr>
            <p:ph type="sldNum" sz="quarter" idx="12"/>
          </p:nvPr>
        </p:nvSpPr>
        <p:spPr/>
        <p:txBody>
          <a:bodyPr/>
          <a:lstStyle>
            <a:lvl1pPr>
              <a:defRPr/>
            </a:lvl1pPr>
          </a:lstStyle>
          <a:p>
            <a:pPr>
              <a:defRPr/>
            </a:pPr>
            <a:fld id="{E1B914AB-A30D-984C-BC40-101FAFC59F65}" type="slidenum">
              <a:rPr lang="en-US"/>
              <a:pPr>
                <a:defRPr/>
              </a:pPr>
              <a:t>‹#›</a:t>
            </a:fld>
            <a:endParaRPr lang="en-US" dirty="0"/>
          </a:p>
        </p:txBody>
      </p:sp>
    </p:spTree>
    <p:extLst>
      <p:ext uri="{BB962C8B-B14F-4D97-AF65-F5344CB8AC3E}">
        <p14:creationId xmlns:p14="http://schemas.microsoft.com/office/powerpoint/2010/main" val="23873733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6"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10.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6" Type="http://schemas.openxmlformats.org/officeDocument/2006/relationships/image" Target="../media/image1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0.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84"/>
        <p:cNvGrpSpPr/>
        <p:nvPr/>
      </p:nvGrpSpPr>
      <p:grpSpPr>
        <a:xfrm>
          <a:off x="0" y="0"/>
          <a:ext cx="0" cy="0"/>
          <a:chOff x="0" y="0"/>
          <a:chExt cx="0" cy="0"/>
        </a:xfrm>
      </p:grpSpPr>
      <p:sp>
        <p:nvSpPr>
          <p:cNvPr id="7" name="Google Shape;693;p53">
            <a:extLst>
              <a:ext uri="{FF2B5EF4-FFF2-40B4-BE49-F238E27FC236}">
                <a16:creationId xmlns:a16="http://schemas.microsoft.com/office/drawing/2014/main" id="{03E89C42-732C-1241-9B49-4619D0C4CEF3}"/>
              </a:ext>
            </a:extLst>
          </p:cNvPr>
          <p:cNvSpPr/>
          <p:nvPr userDrawn="1"/>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8" name="Google Shape;694;p53">
            <a:extLst>
              <a:ext uri="{FF2B5EF4-FFF2-40B4-BE49-F238E27FC236}">
                <a16:creationId xmlns:a16="http://schemas.microsoft.com/office/drawing/2014/main" id="{B2E438F7-1275-3E48-B030-88D7CADB1513}"/>
              </a:ext>
            </a:extLst>
          </p:cNvPr>
          <p:cNvPicPr preferRelativeResize="0"/>
          <p:nvPr userDrawn="1"/>
        </p:nvPicPr>
        <p:blipFill rotWithShape="1">
          <a:blip r:embed="rId3">
            <a:alphaModFix/>
          </a:blip>
          <a:srcRect/>
          <a:stretch/>
        </p:blipFill>
        <p:spPr>
          <a:xfrm>
            <a:off x="0" y="-6531"/>
            <a:ext cx="5681472" cy="6877559"/>
          </a:xfrm>
          <a:prstGeom prst="rect">
            <a:avLst/>
          </a:prstGeom>
          <a:noFill/>
          <a:ln>
            <a:noFill/>
          </a:ln>
        </p:spPr>
      </p:pic>
      <p:pic>
        <p:nvPicPr>
          <p:cNvPr id="11" name="Google Shape;703;p53">
            <a:extLst>
              <a:ext uri="{FF2B5EF4-FFF2-40B4-BE49-F238E27FC236}">
                <a16:creationId xmlns:a16="http://schemas.microsoft.com/office/drawing/2014/main" id="{411923B4-1641-7D4D-A84A-4540E5B2A267}"/>
              </a:ext>
            </a:extLst>
          </p:cNvPr>
          <p:cNvPicPr preferRelativeResize="0"/>
          <p:nvPr userDrawn="1"/>
        </p:nvPicPr>
        <p:blipFill>
          <a:blip r:embed="rId4">
            <a:alphaModFix/>
          </a:blip>
          <a:stretch>
            <a:fillRect/>
          </a:stretch>
        </p:blipFill>
        <p:spPr>
          <a:xfrm>
            <a:off x="1797978" y="-6531"/>
            <a:ext cx="2554425" cy="2322609"/>
          </a:xfrm>
          <a:prstGeom prst="rect">
            <a:avLst/>
          </a:prstGeom>
          <a:noFill/>
          <a:ln>
            <a:noFill/>
          </a:ln>
        </p:spPr>
      </p:pic>
      <p:grpSp>
        <p:nvGrpSpPr>
          <p:cNvPr id="2" name="Group 1"/>
          <p:cNvGrpSpPr/>
          <p:nvPr userDrawn="1"/>
        </p:nvGrpSpPr>
        <p:grpSpPr>
          <a:xfrm>
            <a:off x="9118389" y="125955"/>
            <a:ext cx="2930073" cy="1343370"/>
            <a:chOff x="6481713" y="125955"/>
            <a:chExt cx="2930073" cy="1343370"/>
          </a:xfrm>
        </p:grpSpPr>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81713" y="125955"/>
              <a:ext cx="1343370" cy="1343370"/>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02895" y="161458"/>
              <a:ext cx="1508891" cy="1260457"/>
            </a:xfrm>
            <a:prstGeom prst="rect">
              <a:avLst/>
            </a:prstGeom>
          </p:spPr>
        </p:pic>
      </p:gr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1937"/>
          <a:stretch/>
        </p:blipFill>
        <p:spPr>
          <a:xfrm>
            <a:off x="42528" y="2068406"/>
            <a:ext cx="4306120" cy="2943388"/>
          </a:xfrm>
          <a:prstGeom prst="rect">
            <a:avLst/>
          </a:prstGeom>
        </p:spPr>
      </p:pic>
      <p:sp>
        <p:nvSpPr>
          <p:cNvPr id="10" name="Google Shape;701;p53">
            <a:extLst>
              <a:ext uri="{FF2B5EF4-FFF2-40B4-BE49-F238E27FC236}">
                <a16:creationId xmlns:a16="http://schemas.microsoft.com/office/drawing/2014/main" id="{1D03E609-44EC-BC47-A4B7-05ADA0D3891B}"/>
              </a:ext>
            </a:extLst>
          </p:cNvPr>
          <p:cNvSpPr txBox="1"/>
          <p:nvPr userDrawn="1"/>
        </p:nvSpPr>
        <p:spPr>
          <a:xfrm>
            <a:off x="407916" y="5329518"/>
            <a:ext cx="4174358" cy="1039693"/>
          </a:xfrm>
          <a:prstGeom prst="rect">
            <a:avLst/>
          </a:prstGeom>
          <a:noFill/>
          <a:ln>
            <a:noFill/>
          </a:ln>
        </p:spPr>
        <p:txBody>
          <a:bodyPr spcFirstLastPara="1" wrap="square" lIns="0" tIns="0" rIns="0" bIns="0" anchor="t" anchorCtr="0">
            <a:noAutofit/>
          </a:bodyPr>
          <a:lstStyle/>
          <a:p>
            <a:r>
              <a:rPr lang="en-US" sz="2400" dirty="0">
                <a:solidFill>
                  <a:schemeClr val="bg1"/>
                </a:solidFill>
                <a:latin typeface="+mj-lt"/>
                <a:cs typeface="Calibri" panose="020F0502020204030204" pitchFamily="34" charset="0"/>
              </a:rPr>
              <a:t>National Oceanic and </a:t>
            </a:r>
          </a:p>
          <a:p>
            <a:r>
              <a:rPr lang="en-US" sz="2400" dirty="0">
                <a:solidFill>
                  <a:schemeClr val="bg1"/>
                </a:solidFill>
                <a:latin typeface="+mj-lt"/>
                <a:cs typeface="Calibri" panose="020F0502020204030204" pitchFamily="34" charset="0"/>
              </a:rPr>
              <a:t>Atmospheric</a:t>
            </a:r>
            <a:r>
              <a:rPr lang="en-US" sz="2400" baseline="0" dirty="0">
                <a:solidFill>
                  <a:schemeClr val="bg1"/>
                </a:solidFill>
                <a:latin typeface="+mj-lt"/>
                <a:cs typeface="Calibri" panose="020F0502020204030204" pitchFamily="34" charset="0"/>
              </a:rPr>
              <a:t> Administration</a:t>
            </a:r>
            <a:endParaRPr lang="en-US" sz="2400" dirty="0">
              <a:solidFill>
                <a:schemeClr val="bg1"/>
              </a:solidFill>
              <a:latin typeface="+mj-lt"/>
              <a:cs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8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73B46-884B-E84F-B974-E245A71D7735}"/>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AD646E-AFD3-1344-BA4A-45557BA5AF5D}"/>
              </a:ext>
            </a:extLst>
          </p:cNvPr>
          <p:cNvSpPr>
            <a:spLocks noGrp="1"/>
          </p:cNvSpPr>
          <p:nvPr>
            <p:ph type="body" idx="1"/>
          </p:nvPr>
        </p:nvSpPr>
        <p:spPr>
          <a:xfrm>
            <a:off x="838200" y="1016034"/>
            <a:ext cx="10515600" cy="54891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52437" y="6196353"/>
            <a:ext cx="830181" cy="67389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chemeClr val="tx1"/>
                </a:solidFill>
                <a:latin typeface="Arial" panose="020B0604020202020204" pitchFamily="34" charset="0"/>
                <a:cs typeface="Arial" panose="020B0604020202020204" pitchFamily="34" charset="0"/>
              </a:rPr>
              <a:pPr algn="r"/>
              <a:t>‹#›</a:t>
            </a:fld>
            <a:endParaRPr lang="en-US" b="0" i="0"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F634EAF-3A5E-D443-B508-2B1841C4881F}"/>
              </a:ext>
            </a:extLst>
          </p:cNvPr>
          <p:cNvSpPr/>
          <p:nvPr userDrawn="1"/>
        </p:nvSpPr>
        <p:spPr>
          <a:xfrm>
            <a:off x="0" y="923716"/>
            <a:ext cx="12192000" cy="45719"/>
          </a:xfrm>
          <a:prstGeom prst="rect">
            <a:avLst/>
          </a:prstGeom>
          <a:solidFill>
            <a:srgbClr val="000078"/>
          </a:solidFill>
          <a:ln>
            <a:solidFill>
              <a:srgbClr val="00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0078"/>
              </a:solidFill>
              <a:latin typeface="Calibri" panose="020F0502020204030204" pitchFamily="34" charset="0"/>
            </a:endParaRPr>
          </a:p>
        </p:txBody>
      </p:sp>
      <p:grpSp>
        <p:nvGrpSpPr>
          <p:cNvPr id="5" name="Group 4"/>
          <p:cNvGrpSpPr>
            <a:grpSpLocks noChangeAspect="1"/>
          </p:cNvGrpSpPr>
          <p:nvPr userDrawn="1"/>
        </p:nvGrpSpPr>
        <p:grpSpPr>
          <a:xfrm>
            <a:off x="10440215" y="85871"/>
            <a:ext cx="1698874" cy="811452"/>
            <a:chOff x="10533206" y="85874"/>
            <a:chExt cx="1587733" cy="758366"/>
          </a:xfrm>
        </p:grpSpPr>
        <p:grpSp>
          <p:nvGrpSpPr>
            <p:cNvPr id="18" name="Group 17">
              <a:extLst>
                <a:ext uri="{FF2B5EF4-FFF2-40B4-BE49-F238E27FC236}">
                  <a16:creationId xmlns:a16="http://schemas.microsoft.com/office/drawing/2014/main" id="{1345F0FB-2B0B-0946-A4A8-51F7611BA1D3}"/>
                </a:ext>
              </a:extLst>
            </p:cNvPr>
            <p:cNvGrpSpPr>
              <a:grpSpLocks noChangeAspect="1"/>
            </p:cNvGrpSpPr>
            <p:nvPr userDrawn="1"/>
          </p:nvGrpSpPr>
          <p:grpSpPr>
            <a:xfrm>
              <a:off x="10533206" y="85874"/>
              <a:ext cx="754966" cy="758366"/>
              <a:chOff x="310960" y="5520595"/>
              <a:chExt cx="1244130" cy="1249732"/>
            </a:xfrm>
          </p:grpSpPr>
          <p:sp>
            <p:nvSpPr>
              <p:cNvPr id="20" name="Oval 19">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1" name="Google Shape;713;p54">
                <a:extLst>
                  <a:ext uri="{FF2B5EF4-FFF2-40B4-BE49-F238E27FC236}">
                    <a16:creationId xmlns:a16="http://schemas.microsoft.com/office/drawing/2014/main" id="{970ACC8B-EF90-3C4B-8960-764C4981D66B}"/>
                  </a:ext>
                </a:extLst>
              </p:cNvPr>
              <p:cNvPicPr preferRelativeResize="0">
                <a:picLocks noChangeAspect="1"/>
              </p:cNvPicPr>
              <p:nvPr userDrawn="1"/>
            </p:nvPicPr>
            <p:blipFill rotWithShape="1">
              <a:blip r:embed="rId3">
                <a:alphaModFix/>
              </a:blip>
              <a:srcRect/>
              <a:stretch/>
            </p:blipFill>
            <p:spPr>
              <a:xfrm>
                <a:off x="352774" y="5568011"/>
                <a:ext cx="1202316" cy="1202316"/>
              </a:xfrm>
              <a:prstGeom prst="rect">
                <a:avLst/>
              </a:prstGeom>
              <a:noFill/>
              <a:ln>
                <a:noFill/>
              </a:ln>
            </p:spPr>
          </p:pic>
        </p:gr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4" name="Picture 13"/>
          <p:cNvPicPr>
            <a:picLocks noChangeAspect="1"/>
          </p:cNvPicPr>
          <p:nvPr userDrawn="1"/>
        </p:nvPicPr>
        <p:blipFill>
          <a:blip r:embed="rId5"/>
          <a:stretch>
            <a:fillRect/>
          </a:stretch>
        </p:blipFill>
        <p:spPr>
          <a:xfrm>
            <a:off x="127435" y="39190"/>
            <a:ext cx="1338427" cy="864054"/>
          </a:xfrm>
          <a:prstGeom prst="rect">
            <a:avLst/>
          </a:prstGeom>
        </p:spPr>
      </p:pic>
      <p:sp>
        <p:nvSpPr>
          <p:cNvPr id="15"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kern="1200" baseline="0" dirty="0">
                <a:solidFill>
                  <a:srgbClr val="002060"/>
                </a:solidFill>
                <a:effectLst/>
                <a:latin typeface="Arial" pitchFamily="34" charset="0"/>
                <a:ea typeface="+mn-ea"/>
                <a:cs typeface="+mn-cs"/>
              </a:rPr>
              <a:t>SWFO GS PGD Preliminary Design Review – August 30-31, 2021</a:t>
            </a:r>
            <a:endParaRPr lang="en-US" sz="800" dirty="0">
              <a:solidFill>
                <a:srgbClr val="002060"/>
              </a:solidFill>
            </a:endParaRPr>
          </a:p>
        </p:txBody>
      </p:sp>
    </p:spTree>
    <p:extLst>
      <p:ext uri="{BB962C8B-B14F-4D97-AF65-F5344CB8AC3E}">
        <p14:creationId xmlns:p14="http://schemas.microsoft.com/office/powerpoint/2010/main" val="281586440"/>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defTabSz="914400" rtl="0" eaLnBrk="1" latinLnBrk="0" hangingPunct="1">
        <a:lnSpc>
          <a:spcPct val="90000"/>
        </a:lnSpc>
        <a:spcBef>
          <a:spcPct val="0"/>
        </a:spcBef>
        <a:buNone/>
        <a:defRPr sz="4000" b="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20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AD646E-AFD3-1344-BA4A-45557BA5AF5D}"/>
              </a:ext>
            </a:extLst>
          </p:cNvPr>
          <p:cNvSpPr>
            <a:spLocks noGrp="1"/>
          </p:cNvSpPr>
          <p:nvPr>
            <p:ph type="body" idx="1"/>
          </p:nvPr>
        </p:nvSpPr>
        <p:spPr>
          <a:xfrm>
            <a:off x="838200" y="1016034"/>
            <a:ext cx="10515600" cy="54891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35185" y="6505146"/>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368F21B-E883-4CA0-8318-592CFF179409}"/>
              </a:ext>
            </a:extLst>
          </p:cNvPr>
          <p:cNvGrpSpPr>
            <a:grpSpLocks noChangeAspect="1"/>
          </p:cNvGrpSpPr>
          <p:nvPr userDrawn="1"/>
        </p:nvGrpSpPr>
        <p:grpSpPr>
          <a:xfrm>
            <a:off x="10440215" y="85871"/>
            <a:ext cx="1698874" cy="811452"/>
            <a:chOff x="10533206" y="85874"/>
            <a:chExt cx="1587733" cy="758366"/>
          </a:xfrm>
        </p:grpSpPr>
        <p:grpSp>
          <p:nvGrpSpPr>
            <p:cNvPr id="19" name="Group 18">
              <a:extLst>
                <a:ext uri="{FF2B5EF4-FFF2-40B4-BE49-F238E27FC236}">
                  <a16:creationId xmlns:a16="http://schemas.microsoft.com/office/drawing/2014/main" id="{DF53435C-F143-4992-8829-06D93343CFE8}"/>
                </a:ext>
              </a:extLst>
            </p:cNvPr>
            <p:cNvGrpSpPr>
              <a:grpSpLocks noChangeAspect="1"/>
            </p:cNvGrpSpPr>
            <p:nvPr userDrawn="1"/>
          </p:nvGrpSpPr>
          <p:grpSpPr>
            <a:xfrm>
              <a:off x="10533206" y="85874"/>
              <a:ext cx="754966" cy="758366"/>
              <a:chOff x="310960" y="5520595"/>
              <a:chExt cx="1244130" cy="1249732"/>
            </a:xfrm>
          </p:grpSpPr>
          <p:sp>
            <p:nvSpPr>
              <p:cNvPr id="21" name="Oval 20">
                <a:extLst>
                  <a:ext uri="{FF2B5EF4-FFF2-40B4-BE49-F238E27FC236}">
                    <a16:creationId xmlns:a16="http://schemas.microsoft.com/office/drawing/2014/main" id="{E7B2B8CA-E3F6-4B8A-99C7-F7CF59640429}"/>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2" name="Google Shape;713;p54">
                <a:extLst>
                  <a:ext uri="{FF2B5EF4-FFF2-40B4-BE49-F238E27FC236}">
                    <a16:creationId xmlns:a16="http://schemas.microsoft.com/office/drawing/2014/main" id="{ACD25E6D-3ABC-407B-9EC0-43F738577CB1}"/>
                  </a:ext>
                </a:extLst>
              </p:cNvPr>
              <p:cNvPicPr preferRelativeResize="0">
                <a:picLocks noChangeAspect="1"/>
              </p:cNvPicPr>
              <p:nvPr userDrawn="1"/>
            </p:nvPicPr>
            <p:blipFill rotWithShape="1">
              <a:blip r:embed="rId4">
                <a:alphaModFix/>
              </a:blip>
              <a:srcRect/>
              <a:stretch/>
            </p:blipFill>
            <p:spPr>
              <a:xfrm>
                <a:off x="352774" y="5568011"/>
                <a:ext cx="1202316" cy="1202316"/>
              </a:xfrm>
              <a:prstGeom prst="rect">
                <a:avLst/>
              </a:prstGeom>
              <a:noFill/>
              <a:ln>
                <a:noFill/>
              </a:ln>
            </p:spPr>
          </p:pic>
        </p:grpSp>
        <p:pic>
          <p:nvPicPr>
            <p:cNvPr id="20" name="Picture 19">
              <a:extLst>
                <a:ext uri="{FF2B5EF4-FFF2-40B4-BE49-F238E27FC236}">
                  <a16:creationId xmlns:a16="http://schemas.microsoft.com/office/drawing/2014/main" id="{A56F9A71-A67F-4018-8D22-62485328D7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sp>
        <p:nvSpPr>
          <p:cNvPr id="24" name="Title Placeholder 1">
            <a:extLst>
              <a:ext uri="{FF2B5EF4-FFF2-40B4-BE49-F238E27FC236}">
                <a16:creationId xmlns:a16="http://schemas.microsoft.com/office/drawing/2014/main" id="{AA0A5113-352A-4102-A8DB-6F9E12DE7B2E}"/>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p>
            <a:r>
              <a:rPr lang="en-US" dirty="0"/>
              <a:t>Click to edit Master title style</a:t>
            </a:r>
          </a:p>
        </p:txBody>
      </p:sp>
      <p:pic>
        <p:nvPicPr>
          <p:cNvPr id="13" name="Picture 12"/>
          <p:cNvPicPr>
            <a:picLocks noChangeAspect="1"/>
          </p:cNvPicPr>
          <p:nvPr userDrawn="1"/>
        </p:nvPicPr>
        <p:blipFill>
          <a:blip r:embed="rId6"/>
          <a:stretch>
            <a:fillRect/>
          </a:stretch>
        </p:blipFill>
        <p:spPr>
          <a:xfrm>
            <a:off x="127435" y="39190"/>
            <a:ext cx="1338427" cy="864054"/>
          </a:xfrm>
          <a:prstGeom prst="rect">
            <a:avLst/>
          </a:prstGeom>
        </p:spPr>
      </p:pic>
      <p:sp>
        <p:nvSpPr>
          <p:cNvPr id="14"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i="0" u="none" strike="noStrike" kern="1200" cap="none" baseline="0" dirty="0">
                <a:solidFill>
                  <a:srgbClr val="002060"/>
                </a:solidFill>
                <a:effectLst/>
                <a:latin typeface="Arial" pitchFamily="34" charset="0"/>
                <a:ea typeface="Arial"/>
                <a:cs typeface="Arial"/>
                <a:sym typeface="Arial"/>
              </a:rPr>
              <a:t>PRESENTATION TITLE – DATE – RESTRICTIONS (update via master slides)</a:t>
            </a:r>
            <a:endParaRPr lang="en-US" sz="800" dirty="0">
              <a:solidFill>
                <a:srgbClr val="002060"/>
              </a:solidFill>
            </a:endParaRPr>
          </a:p>
        </p:txBody>
      </p:sp>
    </p:spTree>
    <p:extLst>
      <p:ext uri="{BB962C8B-B14F-4D97-AF65-F5344CB8AC3E}">
        <p14:creationId xmlns:p14="http://schemas.microsoft.com/office/powerpoint/2010/main" val="53738295"/>
      </p:ext>
    </p:extLst>
  </p:cSld>
  <p:clrMap bg1="lt1" tx1="dk1" bg2="lt2" tx2="dk2" accent1="accent1" accent2="accent2" accent3="accent3" accent4="accent4" accent5="accent5" accent6="accent6" hlink="hlink" folHlink="folHlink"/>
  <p:sldLayoutIdLst>
    <p:sldLayoutId id="2147483673" r:id="rId1"/>
    <p:sldLayoutId id="2147483677" r:id="rId2"/>
  </p:sldLayoutIdLst>
  <p:hf hdr="0" ftr="0" dt="0"/>
  <p:txStyles>
    <p:titleStyle>
      <a:lvl1pPr algn="ctr" defTabSz="914400" rtl="0" eaLnBrk="1" latinLnBrk="0" hangingPunct="1">
        <a:lnSpc>
          <a:spcPct val="90000"/>
        </a:lnSpc>
        <a:spcBef>
          <a:spcPct val="0"/>
        </a:spcBef>
        <a:buNone/>
        <a:defRPr sz="4000" b="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20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846F250A-5F0B-B749-9CAC-0922795CF49E}"/>
              </a:ext>
            </a:extLst>
          </p:cNvPr>
          <p:cNvSpPr>
            <a:spLocks noGrp="1" noChangeArrowheads="1"/>
          </p:cNvSpPr>
          <p:nvPr>
            <p:ph type="title"/>
          </p:nvPr>
        </p:nvSpPr>
        <p:spPr bwMode="auto">
          <a:xfrm>
            <a:off x="1447801" y="0"/>
            <a:ext cx="931756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1EA05325-2E10-5344-9262-1616CBAE82B5}"/>
              </a:ext>
            </a:extLst>
          </p:cNvPr>
          <p:cNvSpPr>
            <a:spLocks noGrp="1" noChangeArrowheads="1"/>
          </p:cNvSpPr>
          <p:nvPr>
            <p:ph type="body" idx="1"/>
          </p:nvPr>
        </p:nvSpPr>
        <p:spPr bwMode="auto">
          <a:xfrm>
            <a:off x="218017" y="960439"/>
            <a:ext cx="11819467"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C74066-DAA2-3B4A-A1E4-A12E0F993951}"/>
              </a:ext>
            </a:extLst>
          </p:cNvPr>
          <p:cNvSpPr>
            <a:spLocks noGrp="1"/>
          </p:cNvSpPr>
          <p:nvPr>
            <p:ph type="dt" sz="half" idx="2"/>
          </p:nvPr>
        </p:nvSpPr>
        <p:spPr>
          <a:xfrm>
            <a:off x="1780118" y="6356351"/>
            <a:ext cx="1951567"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4EECB243-703D-6847-8A0B-833DAA1C661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5A3610D3-4AE7-F446-9793-D34A8F8AFE5B}"/>
              </a:ext>
            </a:extLst>
          </p:cNvPr>
          <p:cNvSpPr>
            <a:spLocks noGrp="1"/>
          </p:cNvSpPr>
          <p:nvPr>
            <p:ph type="sldNum" sz="quarter" idx="4"/>
          </p:nvPr>
        </p:nvSpPr>
        <p:spPr>
          <a:xfrm>
            <a:off x="8485717" y="6356351"/>
            <a:ext cx="27432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77EE9973-8689-4C40-8990-F8D8957CB45B}" type="slidenum">
              <a:rPr lang="en-US"/>
              <a:pPr>
                <a:defRPr/>
              </a:pPr>
              <a:t>‹#›</a:t>
            </a:fld>
            <a:endParaRPr lang="en-US" dirty="0"/>
          </a:p>
        </p:txBody>
      </p:sp>
      <p:cxnSp>
        <p:nvCxnSpPr>
          <p:cNvPr id="8" name="Straight Connector 7">
            <a:extLst>
              <a:ext uri="{FF2B5EF4-FFF2-40B4-BE49-F238E27FC236}">
                <a16:creationId xmlns:a16="http://schemas.microsoft.com/office/drawing/2014/main" id="{2EAEF5F9-CE2E-8C4A-AF22-8B525EE6CDEB}"/>
              </a:ext>
            </a:extLst>
          </p:cNvPr>
          <p:cNvCxnSpPr>
            <a:cxnSpLocks/>
          </p:cNvCxnSpPr>
          <p:nvPr userDrawn="1"/>
        </p:nvCxnSpPr>
        <p:spPr>
          <a:xfrm>
            <a:off x="0" y="86995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2" name="Picture 10">
            <a:extLst>
              <a:ext uri="{FF2B5EF4-FFF2-40B4-BE49-F238E27FC236}">
                <a16:creationId xmlns:a16="http://schemas.microsoft.com/office/drawing/2014/main" id="{2E444DF6-775B-8546-82A5-091085306F52}"/>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b="18951"/>
          <a:stretch>
            <a:fillRect/>
          </a:stretch>
        </p:blipFill>
        <p:spPr bwMode="auto">
          <a:xfrm>
            <a:off x="34925" y="6265863"/>
            <a:ext cx="1187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91CD9A7-8AFB-1C48-8606-4AAD742750DD}"/>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11353800" y="48418"/>
            <a:ext cx="776288"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id="{C18897C7-AEC1-5E43-ACE4-DE364058DECE}"/>
              </a:ext>
            </a:extLst>
          </p:cNvPr>
          <p:cNvPicPr>
            <a:picLocks noChangeAspect="1" noChangeArrowheads="1"/>
          </p:cNvPicPr>
          <p:nvPr userDrawn="1"/>
        </p:nvPicPr>
        <p:blipFill>
          <a:blip r:embed="rId15" cstate="print">
            <a:extLst>
              <a:ext uri="{28A0092B-C50C-407E-A947-70E740481C1C}">
                <a14:useLocalDpi xmlns:a14="http://schemas.microsoft.com/office/drawing/2010/main"/>
              </a:ext>
            </a:extLst>
          </a:blip>
          <a:srcRect l="22900" r="25327"/>
          <a:stretch>
            <a:fillRect/>
          </a:stretch>
        </p:blipFill>
        <p:spPr bwMode="auto">
          <a:xfrm>
            <a:off x="11353801" y="6108700"/>
            <a:ext cx="7762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a:extLst>
              <a:ext uri="{FF2B5EF4-FFF2-40B4-BE49-F238E27FC236}">
                <a16:creationId xmlns:a16="http://schemas.microsoft.com/office/drawing/2014/main" id="{5B507E38-9ECE-5B41-8B0C-5242D7AF64BF}"/>
              </a:ext>
            </a:extLst>
          </p:cNvPr>
          <p:cNvPicPr>
            <a:picLocks noChangeAspect="1" noChangeArrowheads="1"/>
          </p:cNvPicPr>
          <p:nvPr userDrawn="1"/>
        </p:nvPicPr>
        <p:blipFill>
          <a:blip r:embed="rId16" cstate="hqprint">
            <a:extLst>
              <a:ext uri="{28A0092B-C50C-407E-A947-70E740481C1C}">
                <a14:useLocalDpi xmlns:a14="http://schemas.microsoft.com/office/drawing/2010/main"/>
              </a:ext>
            </a:extLst>
          </a:blip>
          <a:srcRect/>
          <a:stretch>
            <a:fillRect/>
          </a:stretch>
        </p:blipFill>
        <p:spPr bwMode="auto">
          <a:xfrm>
            <a:off x="34925" y="57150"/>
            <a:ext cx="100171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63357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8" name="Rectangle 3">
            <a:extLst>
              <a:ext uri="{FF2B5EF4-FFF2-40B4-BE49-F238E27FC236}">
                <a16:creationId xmlns:a16="http://schemas.microsoft.com/office/drawing/2014/main" id="{79D6B69E-095D-6444-BE38-787939B3928D}"/>
              </a:ext>
            </a:extLst>
          </p:cNvPr>
          <p:cNvSpPr>
            <a:spLocks noGrp="1" noChangeArrowheads="1"/>
          </p:cNvSpPr>
          <p:nvPr>
            <p:ph type="body" idx="1"/>
          </p:nvPr>
        </p:nvSpPr>
        <p:spPr bwMode="auto">
          <a:xfrm>
            <a:off x="711201" y="838201"/>
            <a:ext cx="10970684"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053" name="Text Box 4">
            <a:extLst>
              <a:ext uri="{FF2B5EF4-FFF2-40B4-BE49-F238E27FC236}">
                <a16:creationId xmlns:a16="http://schemas.microsoft.com/office/drawing/2014/main" id="{ED71B47D-50F6-C440-B25C-442DE7D895C5}"/>
              </a:ext>
            </a:extLst>
          </p:cNvPr>
          <p:cNvSpPr txBox="1">
            <a:spLocks noChangeArrowheads="1"/>
          </p:cNvSpPr>
          <p:nvPr/>
        </p:nvSpPr>
        <p:spPr bwMode="auto">
          <a:xfrm>
            <a:off x="508000" y="487363"/>
            <a:ext cx="914400" cy="248402"/>
          </a:xfrm>
          <a:prstGeom prst="rect">
            <a:avLst/>
          </a:prstGeom>
          <a:noFill/>
          <a:ln>
            <a:noFill/>
          </a:ln>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spcBef>
                <a:spcPts val="625"/>
              </a:spcBef>
              <a:buClr>
                <a:srgbClr val="FFFFFF"/>
              </a:buClr>
              <a:buSzPct val="100000"/>
              <a:buFont typeface="Arial" charset="0"/>
              <a:buNone/>
              <a:defRPr/>
            </a:pPr>
            <a:r>
              <a:rPr lang="en-GB" sz="1000" b="1" dirty="0">
                <a:solidFill>
                  <a:srgbClr val="FFFFFF"/>
                </a:solidFill>
                <a:cs typeface="Arial Unicode MS" charset="0"/>
              </a:rPr>
              <a:t>SMART</a:t>
            </a:r>
          </a:p>
        </p:txBody>
      </p:sp>
      <p:sp>
        <p:nvSpPr>
          <p:cNvPr id="1030" name="Rectangle 5">
            <a:extLst>
              <a:ext uri="{FF2B5EF4-FFF2-40B4-BE49-F238E27FC236}">
                <a16:creationId xmlns:a16="http://schemas.microsoft.com/office/drawing/2014/main" id="{2DC5972E-AC05-1A41-B661-D4E89CDE5F2E}"/>
              </a:ext>
            </a:extLst>
          </p:cNvPr>
          <p:cNvSpPr>
            <a:spLocks noGrp="1" noChangeArrowheads="1"/>
          </p:cNvSpPr>
          <p:nvPr>
            <p:ph type="title"/>
          </p:nvPr>
        </p:nvSpPr>
        <p:spPr bwMode="auto">
          <a:xfrm>
            <a:off x="1320800" y="31750"/>
            <a:ext cx="955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endParaRPr lang="en-US" altLang="en-US"/>
          </a:p>
        </p:txBody>
      </p:sp>
      <p:sp>
        <p:nvSpPr>
          <p:cNvPr id="1033" name="Rectangle 7">
            <a:extLst>
              <a:ext uri="{FF2B5EF4-FFF2-40B4-BE49-F238E27FC236}">
                <a16:creationId xmlns:a16="http://schemas.microsoft.com/office/drawing/2014/main" id="{E8630D8D-B6B8-584A-A447-DCA04DCA900F}"/>
              </a:ext>
            </a:extLst>
          </p:cNvPr>
          <p:cNvSpPr>
            <a:spLocks noChangeArrowheads="1"/>
          </p:cNvSpPr>
          <p:nvPr/>
        </p:nvSpPr>
        <p:spPr bwMode="auto">
          <a:xfrm>
            <a:off x="0" y="746125"/>
            <a:ext cx="12192000" cy="46038"/>
          </a:xfrm>
          <a:prstGeom prst="rect">
            <a:avLst/>
          </a:prstGeom>
          <a:solidFill>
            <a:srgbClr val="993300"/>
          </a:solidFill>
          <a:ln w="9360">
            <a:solidFill>
              <a:srgbClr val="000076"/>
            </a:solidFill>
            <a:miter lim="800000"/>
            <a:headEnd/>
            <a:tailEnd/>
          </a:ln>
        </p:spPr>
        <p:txBody>
          <a:bodyPr wrap="none" anchor="ctr"/>
          <a:lstStyle>
            <a:lvl1pPr>
              <a:defRPr sz="2400">
                <a:solidFill>
                  <a:schemeClr val="bg1"/>
                </a:solidFill>
                <a:latin typeface="Arial" panose="020B0604020202020204" pitchFamily="34" charset="0"/>
                <a:ea typeface="ＭＳ Ｐゴシック" panose="020B0600070205080204" pitchFamily="34" charset="-128"/>
              </a:defRPr>
            </a:lvl1pPr>
            <a:lvl2pPr marL="742950" indent="-285750">
              <a:defRPr sz="2400">
                <a:solidFill>
                  <a:schemeClr val="bg1"/>
                </a:solidFill>
                <a:latin typeface="Arial" panose="020B0604020202020204" pitchFamily="34" charset="0"/>
                <a:ea typeface="ＭＳ Ｐゴシック" panose="020B0600070205080204" pitchFamily="34" charset="-128"/>
              </a:defRPr>
            </a:lvl2pPr>
            <a:lvl3pPr marL="1143000" indent="-228600">
              <a:defRPr sz="2400">
                <a:solidFill>
                  <a:schemeClr val="bg1"/>
                </a:solidFill>
                <a:latin typeface="Arial" panose="020B0604020202020204" pitchFamily="34" charset="0"/>
                <a:ea typeface="ＭＳ Ｐゴシック" panose="020B0600070205080204" pitchFamily="34" charset="-128"/>
              </a:defRPr>
            </a:lvl3pPr>
            <a:lvl4pPr marL="1600200" indent="-228600">
              <a:defRPr sz="2400">
                <a:solidFill>
                  <a:schemeClr val="bg1"/>
                </a:solidFill>
                <a:latin typeface="Arial" panose="020B0604020202020204" pitchFamily="34" charset="0"/>
                <a:ea typeface="ＭＳ Ｐゴシック" panose="020B0600070205080204" pitchFamily="34" charset="-128"/>
              </a:defRPr>
            </a:lvl4pPr>
            <a:lvl5pPr marL="2057400" indent="-228600">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a:lnSpc>
                <a:spcPct val="93000"/>
              </a:lnSpc>
              <a:buClr>
                <a:srgbClr val="000000"/>
              </a:buClr>
              <a:buSzPct val="100000"/>
              <a:buFont typeface="Arial" panose="020B0604020202020204" pitchFamily="34" charset="0"/>
              <a:buNone/>
            </a:pPr>
            <a:endParaRPr lang="en-US" altLang="en-US" sz="2400" dirty="0">
              <a:solidFill>
                <a:srgbClr val="FFFFFF"/>
              </a:solidFill>
              <a:ea typeface="Arial Unicode MS" panose="020B0604020202020204" pitchFamily="34" charset="-128"/>
              <a:cs typeface="Arial Unicode MS" panose="020B0604020202020204" pitchFamily="34" charset="-128"/>
            </a:endParaRPr>
          </a:p>
        </p:txBody>
      </p:sp>
      <p:sp>
        <p:nvSpPr>
          <p:cNvPr id="7" name="Slide Number Placeholder 6">
            <a:extLst>
              <a:ext uri="{FF2B5EF4-FFF2-40B4-BE49-F238E27FC236}">
                <a16:creationId xmlns:a16="http://schemas.microsoft.com/office/drawing/2014/main" id="{1C8B47F5-7710-0944-909B-6C21ABCAFB51}"/>
              </a:ext>
            </a:extLst>
          </p:cNvPr>
          <p:cNvSpPr>
            <a:spLocks noGrp="1"/>
          </p:cNvSpPr>
          <p:nvPr>
            <p:ph type="sldNum" sz="quarter" idx="4"/>
          </p:nvPr>
        </p:nvSpPr>
        <p:spPr>
          <a:xfrm>
            <a:off x="9347200" y="6518276"/>
            <a:ext cx="2743200" cy="227013"/>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defRPr>
            </a:lvl1pPr>
          </a:lstStyle>
          <a:p>
            <a:r>
              <a:rPr lang="en-US" altLang="en-US" dirty="0"/>
              <a:t> </a:t>
            </a:r>
            <a:fld id="{E1072825-3618-7440-8DF1-45E8AA32077C}" type="slidenum">
              <a:rPr lang="en-US" altLang="en-US" smtClean="0"/>
              <a:pPr/>
              <a:t>‹#›</a:t>
            </a:fld>
            <a:endParaRPr lang="en-US" altLang="en-US" dirty="0"/>
          </a:p>
        </p:txBody>
      </p:sp>
    </p:spTree>
    <p:extLst>
      <p:ext uri="{BB962C8B-B14F-4D97-AF65-F5344CB8AC3E}">
        <p14:creationId xmlns:p14="http://schemas.microsoft.com/office/powerpoint/2010/main" val="886223652"/>
      </p:ext>
    </p:extLst>
  </p:cSld>
  <p:clrMap bg1="lt1" tx1="dk1" bg2="lt2" tx2="dk2" accent1="accent1" accent2="accent2" accent3="accent3" accent4="accent4" accent5="accent5" accent6="accent6" hlink="hlink" folHlink="folHlink"/>
  <p:sldLayoutIdLst>
    <p:sldLayoutId id="2147483753" r:id="rId1"/>
    <p:sldLayoutId id="2147483754" r:id="rId2"/>
  </p:sldLayoutIdLst>
  <p:hf hdr="0" ftr="0" dt="0"/>
  <p:txStyles>
    <p:titleStyle>
      <a:lvl1pPr algn="ctr" defTabSz="457200" rtl="0" eaLnBrk="0" fontAlgn="base" hangingPunct="0">
        <a:lnSpc>
          <a:spcPct val="93000"/>
        </a:lnSpc>
        <a:spcBef>
          <a:spcPct val="0"/>
        </a:spcBef>
        <a:spcAft>
          <a:spcPct val="0"/>
        </a:spcAft>
        <a:buClr>
          <a:srgbClr val="000076"/>
        </a:buClr>
        <a:buSzPct val="100000"/>
        <a:buFont typeface="Arial" panose="020B0604020202020204" pitchFamily="34" charset="0"/>
        <a:defRPr sz="3000" b="1">
          <a:solidFill>
            <a:srgbClr val="000076"/>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76"/>
        </a:buClr>
        <a:buSzPct val="100000"/>
        <a:buFont typeface="Arial" panose="020B0604020202020204" pitchFamily="34" charset="0"/>
        <a:defRPr sz="3000" b="1">
          <a:solidFill>
            <a:srgbClr val="000076"/>
          </a:solidFill>
          <a:latin typeface="Calibri Light" pitchFamily="34" charset="0"/>
          <a:ea typeface="ＭＳ Ｐゴシック" charset="0"/>
          <a:cs typeface="Arial Unicode MS" charset="0"/>
        </a:defRPr>
      </a:lvl2pPr>
      <a:lvl3pPr algn="ctr" defTabSz="457200" rtl="0" eaLnBrk="0" fontAlgn="base" hangingPunct="0">
        <a:lnSpc>
          <a:spcPct val="93000"/>
        </a:lnSpc>
        <a:spcBef>
          <a:spcPct val="0"/>
        </a:spcBef>
        <a:spcAft>
          <a:spcPct val="0"/>
        </a:spcAft>
        <a:buClr>
          <a:srgbClr val="000076"/>
        </a:buClr>
        <a:buSzPct val="100000"/>
        <a:buFont typeface="Arial" panose="020B0604020202020204" pitchFamily="34" charset="0"/>
        <a:defRPr sz="3000" b="1">
          <a:solidFill>
            <a:srgbClr val="000076"/>
          </a:solidFill>
          <a:latin typeface="Calibri Light" pitchFamily="34" charset="0"/>
          <a:ea typeface="ＭＳ Ｐゴシック" charset="0"/>
          <a:cs typeface="Arial Unicode MS" charset="0"/>
        </a:defRPr>
      </a:lvl3pPr>
      <a:lvl4pPr algn="ctr" defTabSz="457200" rtl="0" eaLnBrk="0" fontAlgn="base" hangingPunct="0">
        <a:lnSpc>
          <a:spcPct val="93000"/>
        </a:lnSpc>
        <a:spcBef>
          <a:spcPct val="0"/>
        </a:spcBef>
        <a:spcAft>
          <a:spcPct val="0"/>
        </a:spcAft>
        <a:buClr>
          <a:srgbClr val="000076"/>
        </a:buClr>
        <a:buSzPct val="100000"/>
        <a:buFont typeface="Arial" panose="020B0604020202020204" pitchFamily="34" charset="0"/>
        <a:defRPr sz="3000" b="1">
          <a:solidFill>
            <a:srgbClr val="000076"/>
          </a:solidFill>
          <a:latin typeface="Calibri Light" pitchFamily="34" charset="0"/>
          <a:ea typeface="ＭＳ Ｐゴシック" charset="0"/>
          <a:cs typeface="Arial Unicode MS" charset="0"/>
        </a:defRPr>
      </a:lvl4pPr>
      <a:lvl5pPr algn="ctr" defTabSz="457200" rtl="0" eaLnBrk="0" fontAlgn="base" hangingPunct="0">
        <a:lnSpc>
          <a:spcPct val="93000"/>
        </a:lnSpc>
        <a:spcBef>
          <a:spcPct val="0"/>
        </a:spcBef>
        <a:spcAft>
          <a:spcPct val="0"/>
        </a:spcAft>
        <a:buClr>
          <a:srgbClr val="000076"/>
        </a:buClr>
        <a:buSzPct val="100000"/>
        <a:buFont typeface="Arial" panose="020B0604020202020204" pitchFamily="34" charset="0"/>
        <a:defRPr sz="3000" b="1">
          <a:solidFill>
            <a:srgbClr val="000076"/>
          </a:solidFill>
          <a:latin typeface="Calibri Light" pitchFamily="34" charset="0"/>
          <a:ea typeface="ＭＳ Ｐゴシック" charset="0"/>
          <a:cs typeface="Arial Unicode MS" charset="0"/>
        </a:defRPr>
      </a:lvl5pPr>
      <a:lvl6pPr marL="457200" algn="l" defTabSz="457200" rtl="0" fontAlgn="base">
        <a:lnSpc>
          <a:spcPct val="93000"/>
        </a:lnSpc>
        <a:spcBef>
          <a:spcPct val="0"/>
        </a:spcBef>
        <a:spcAft>
          <a:spcPct val="0"/>
        </a:spcAft>
        <a:buClr>
          <a:srgbClr val="000076"/>
        </a:buClr>
        <a:buSzPct val="100000"/>
        <a:buFont typeface="Arial" charset="0"/>
        <a:defRPr sz="2800" b="1">
          <a:solidFill>
            <a:srgbClr val="000076"/>
          </a:solidFill>
          <a:latin typeface="Arial" charset="0"/>
          <a:cs typeface="Arial Unicode MS" charset="0"/>
        </a:defRPr>
      </a:lvl6pPr>
      <a:lvl7pPr marL="914400" algn="l" defTabSz="457200" rtl="0" fontAlgn="base">
        <a:lnSpc>
          <a:spcPct val="93000"/>
        </a:lnSpc>
        <a:spcBef>
          <a:spcPct val="0"/>
        </a:spcBef>
        <a:spcAft>
          <a:spcPct val="0"/>
        </a:spcAft>
        <a:buClr>
          <a:srgbClr val="000076"/>
        </a:buClr>
        <a:buSzPct val="100000"/>
        <a:buFont typeface="Arial" charset="0"/>
        <a:defRPr sz="2800" b="1">
          <a:solidFill>
            <a:srgbClr val="000076"/>
          </a:solidFill>
          <a:latin typeface="Arial" charset="0"/>
          <a:cs typeface="Arial Unicode MS" charset="0"/>
        </a:defRPr>
      </a:lvl7pPr>
      <a:lvl8pPr marL="1371600" algn="l" defTabSz="457200" rtl="0" fontAlgn="base">
        <a:lnSpc>
          <a:spcPct val="93000"/>
        </a:lnSpc>
        <a:spcBef>
          <a:spcPct val="0"/>
        </a:spcBef>
        <a:spcAft>
          <a:spcPct val="0"/>
        </a:spcAft>
        <a:buClr>
          <a:srgbClr val="000076"/>
        </a:buClr>
        <a:buSzPct val="100000"/>
        <a:buFont typeface="Arial" charset="0"/>
        <a:defRPr sz="2800" b="1">
          <a:solidFill>
            <a:srgbClr val="000076"/>
          </a:solidFill>
          <a:latin typeface="Arial" charset="0"/>
          <a:cs typeface="Arial Unicode MS" charset="0"/>
        </a:defRPr>
      </a:lvl8pPr>
      <a:lvl9pPr marL="1828800" algn="l" defTabSz="457200" rtl="0" fontAlgn="base">
        <a:lnSpc>
          <a:spcPct val="93000"/>
        </a:lnSpc>
        <a:spcBef>
          <a:spcPct val="0"/>
        </a:spcBef>
        <a:spcAft>
          <a:spcPct val="0"/>
        </a:spcAft>
        <a:buClr>
          <a:srgbClr val="000076"/>
        </a:buClr>
        <a:buSzPct val="100000"/>
        <a:buFont typeface="Arial" charset="0"/>
        <a:defRPr sz="2800" b="1">
          <a:solidFill>
            <a:srgbClr val="000076"/>
          </a:solidFill>
          <a:latin typeface="Arial" charset="0"/>
          <a:cs typeface="Arial Unicode MS" charset="0"/>
        </a:defRPr>
      </a:lvl9pPr>
    </p:titleStyle>
    <p:bodyStyle>
      <a:lvl1pPr marL="341313" indent="-341313" algn="l" defTabSz="457200" rtl="0" eaLnBrk="0" fontAlgn="base" hangingPunct="0">
        <a:lnSpc>
          <a:spcPct val="93000"/>
        </a:lnSpc>
        <a:spcBef>
          <a:spcPts val="600"/>
        </a:spcBef>
        <a:spcAft>
          <a:spcPct val="0"/>
        </a:spcAft>
        <a:buClr>
          <a:srgbClr val="000076"/>
        </a:buClr>
        <a:buSzPct val="125000"/>
        <a:buFont typeface="Arial" panose="020B0604020202020204" pitchFamily="34" charset="0"/>
        <a:buChar char="•"/>
        <a:defRPr sz="2400" b="1">
          <a:solidFill>
            <a:srgbClr val="000000"/>
          </a:solidFill>
          <a:latin typeface="+mn-lt"/>
          <a:ea typeface="ＭＳ Ｐゴシック" charset="0"/>
          <a:cs typeface="+mn-cs"/>
        </a:defRPr>
      </a:lvl1pPr>
      <a:lvl2pPr marL="741363" indent="-284163" algn="l" defTabSz="457200" rtl="0" eaLnBrk="0" fontAlgn="base" hangingPunct="0">
        <a:lnSpc>
          <a:spcPct val="93000"/>
        </a:lnSpc>
        <a:spcBef>
          <a:spcPts val="550"/>
        </a:spcBef>
        <a:spcAft>
          <a:spcPct val="0"/>
        </a:spcAft>
        <a:buClr>
          <a:srgbClr val="990000"/>
        </a:buClr>
        <a:buSzPct val="125000"/>
        <a:buFont typeface="Arial" panose="020B0604020202020204" pitchFamily="34" charset="0"/>
        <a:buChar char="▪"/>
        <a:defRPr sz="2200">
          <a:solidFill>
            <a:srgbClr val="000000"/>
          </a:solidFill>
          <a:latin typeface="+mn-lt"/>
          <a:ea typeface="Arial Unicode MS" pitchFamily="34" charset="-128"/>
          <a:cs typeface="Arial Unicode MS" pitchFamily="34" charset="-128"/>
        </a:defRPr>
      </a:lvl2pPr>
      <a:lvl3pPr marL="1084263" indent="-228600" algn="l" defTabSz="457200" rtl="0" eaLnBrk="0" fontAlgn="base" hangingPunct="0">
        <a:lnSpc>
          <a:spcPct val="93000"/>
        </a:lnSpc>
        <a:spcBef>
          <a:spcPts val="500"/>
        </a:spcBef>
        <a:spcAft>
          <a:spcPct val="0"/>
        </a:spcAft>
        <a:buClr>
          <a:schemeClr val="tx1"/>
        </a:buClr>
        <a:buFont typeface="Arial" panose="020B0604020202020204" pitchFamily="34" charset="0"/>
        <a:buChar char="•"/>
        <a:defRPr sz="2000">
          <a:solidFill>
            <a:srgbClr val="000000"/>
          </a:solidFill>
          <a:latin typeface="+mn-lt"/>
          <a:ea typeface="Arial Unicode MS" pitchFamily="34" charset="-128"/>
          <a:cs typeface="Arial Unicode MS" pitchFamily="34" charset="-128"/>
        </a:defRPr>
      </a:lvl3pPr>
      <a:lvl4pPr marL="1427163" indent="-228600" algn="l" defTabSz="457200" rtl="0"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Arial Unicode MS" pitchFamily="34" charset="-128"/>
          <a:cs typeface="Arial Unicode MS" pitchFamily="34" charset="-128"/>
        </a:defRPr>
      </a:lvl4pPr>
      <a:lvl5pPr marL="1770063" indent="-228600" algn="l" defTabSz="457200" rtl="0"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Arial Unicode MS" pitchFamily="34" charset="-128"/>
          <a:cs typeface="Arial Unicode MS" pitchFamily="34" charset="-128"/>
        </a:defRPr>
      </a:lvl5pPr>
      <a:lvl6pPr marL="2227263"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6pPr>
      <a:lvl7pPr marL="2684463"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7pPr>
      <a:lvl8pPr marL="3141663"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8pPr>
      <a:lvl9pPr marL="3598863"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73B46-884B-E84F-B974-E245A71D7735}"/>
              </a:ext>
            </a:extLst>
          </p:cNvPr>
          <p:cNvSpPr>
            <a:spLocks noGrp="1"/>
          </p:cNvSpPr>
          <p:nvPr>
            <p:ph type="title"/>
          </p:nvPr>
        </p:nvSpPr>
        <p:spPr>
          <a:xfrm>
            <a:off x="1511107" y="64947"/>
            <a:ext cx="8920156" cy="8187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AD646E-AFD3-1344-BA4A-45557BA5AF5D}"/>
              </a:ext>
            </a:extLst>
          </p:cNvPr>
          <p:cNvSpPr>
            <a:spLocks noGrp="1"/>
          </p:cNvSpPr>
          <p:nvPr>
            <p:ph type="body" idx="1"/>
          </p:nvPr>
        </p:nvSpPr>
        <p:spPr>
          <a:xfrm>
            <a:off x="838200" y="1016034"/>
            <a:ext cx="10515600" cy="54891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61063" y="6159261"/>
            <a:ext cx="830181" cy="71961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chemeClr val="tx1"/>
                </a:solidFill>
                <a:latin typeface="Arial" panose="020B0604020202020204" pitchFamily="34" charset="0"/>
                <a:cs typeface="Arial" panose="020B0604020202020204" pitchFamily="34" charset="0"/>
              </a:rPr>
              <a:pPr algn="r"/>
              <a:t>‹#›</a:t>
            </a:fld>
            <a:endParaRPr lang="en-US" b="0" i="0"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F634EAF-3A5E-D443-B508-2B1841C4881F}"/>
              </a:ext>
            </a:extLst>
          </p:cNvPr>
          <p:cNvSpPr/>
          <p:nvPr userDrawn="1"/>
        </p:nvSpPr>
        <p:spPr>
          <a:xfrm>
            <a:off x="0" y="923716"/>
            <a:ext cx="12192000" cy="45719"/>
          </a:xfrm>
          <a:prstGeom prst="rect">
            <a:avLst/>
          </a:prstGeom>
          <a:solidFill>
            <a:srgbClr val="000078"/>
          </a:solidFill>
          <a:ln>
            <a:solidFill>
              <a:srgbClr val="00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0078"/>
              </a:solidFill>
              <a:latin typeface="Calibri" panose="020F0502020204030204" pitchFamily="34" charset="0"/>
            </a:endParaRPr>
          </a:p>
        </p:txBody>
      </p:sp>
      <p:grpSp>
        <p:nvGrpSpPr>
          <p:cNvPr id="5" name="Group 4"/>
          <p:cNvGrpSpPr>
            <a:grpSpLocks noChangeAspect="1"/>
          </p:cNvGrpSpPr>
          <p:nvPr userDrawn="1"/>
        </p:nvGrpSpPr>
        <p:grpSpPr>
          <a:xfrm>
            <a:off x="10440215" y="85871"/>
            <a:ext cx="1698874" cy="811452"/>
            <a:chOff x="10533206" y="85874"/>
            <a:chExt cx="1587733" cy="758366"/>
          </a:xfrm>
        </p:grpSpPr>
        <p:grpSp>
          <p:nvGrpSpPr>
            <p:cNvPr id="18" name="Group 17">
              <a:extLst>
                <a:ext uri="{FF2B5EF4-FFF2-40B4-BE49-F238E27FC236}">
                  <a16:creationId xmlns:a16="http://schemas.microsoft.com/office/drawing/2014/main" id="{1345F0FB-2B0B-0946-A4A8-51F7611BA1D3}"/>
                </a:ext>
              </a:extLst>
            </p:cNvPr>
            <p:cNvGrpSpPr>
              <a:grpSpLocks noChangeAspect="1"/>
            </p:cNvGrpSpPr>
            <p:nvPr userDrawn="1"/>
          </p:nvGrpSpPr>
          <p:grpSpPr>
            <a:xfrm>
              <a:off x="10533206" y="85874"/>
              <a:ext cx="754966" cy="758366"/>
              <a:chOff x="310960" y="5520595"/>
              <a:chExt cx="1244130" cy="1249732"/>
            </a:xfrm>
          </p:grpSpPr>
          <p:sp>
            <p:nvSpPr>
              <p:cNvPr id="20" name="Oval 19">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21" name="Google Shape;713;p54">
                <a:extLst>
                  <a:ext uri="{FF2B5EF4-FFF2-40B4-BE49-F238E27FC236}">
                    <a16:creationId xmlns:a16="http://schemas.microsoft.com/office/drawing/2014/main" id="{970ACC8B-EF90-3C4B-8960-764C4981D66B}"/>
                  </a:ext>
                </a:extLst>
              </p:cNvPr>
              <p:cNvPicPr preferRelativeResize="0">
                <a:picLocks noChangeAspect="1"/>
              </p:cNvPicPr>
              <p:nvPr userDrawn="1"/>
            </p:nvPicPr>
            <p:blipFill rotWithShape="1">
              <a:blip r:embed="rId5">
                <a:alphaModFix/>
              </a:blip>
              <a:srcRect/>
              <a:stretch/>
            </p:blipFill>
            <p:spPr>
              <a:xfrm>
                <a:off x="352774" y="5568011"/>
                <a:ext cx="1202316" cy="1202316"/>
              </a:xfrm>
              <a:prstGeom prst="rect">
                <a:avLst/>
              </a:prstGeom>
              <a:noFill/>
              <a:ln>
                <a:noFill/>
              </a:ln>
            </p:spPr>
          </p:pic>
        </p:grpSp>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75960" y="126311"/>
              <a:ext cx="844979" cy="705856"/>
            </a:xfrm>
            <a:prstGeom prst="rect">
              <a:avLst/>
            </a:prstGeom>
          </p:spPr>
        </p:pic>
      </p:grpSp>
      <p:pic>
        <p:nvPicPr>
          <p:cNvPr id="14" name="Picture 13"/>
          <p:cNvPicPr>
            <a:picLocks noChangeAspect="1"/>
          </p:cNvPicPr>
          <p:nvPr userDrawn="1"/>
        </p:nvPicPr>
        <p:blipFill>
          <a:blip r:embed="rId7"/>
          <a:stretch>
            <a:fillRect/>
          </a:stretch>
        </p:blipFill>
        <p:spPr>
          <a:xfrm>
            <a:off x="127435" y="39190"/>
            <a:ext cx="1338427" cy="864054"/>
          </a:xfrm>
          <a:prstGeom prst="rect">
            <a:avLst/>
          </a:prstGeom>
        </p:spPr>
      </p:pic>
      <p:sp>
        <p:nvSpPr>
          <p:cNvPr id="15" name="Footer Placeholder 4"/>
          <p:cNvSpPr txBox="1">
            <a:spLocks/>
          </p:cNvSpPr>
          <p:nvPr userDrawn="1"/>
        </p:nvSpPr>
        <p:spPr bwMode="auto">
          <a:xfrm>
            <a:off x="0" y="6646909"/>
            <a:ext cx="12192000" cy="211091"/>
          </a:xfrm>
          <a:prstGeom prst="rect">
            <a:avLst/>
          </a:prstGeom>
          <a:noFill/>
          <a:ln w="9525">
            <a:noFill/>
            <a:miter lim="800000"/>
            <a:headEnd/>
            <a:tailEnd/>
          </a:ln>
        </p:spPr>
        <p:txBody>
          <a:bodyPr/>
          <a:lstStyle/>
          <a:p>
            <a:pPr algn="ctr"/>
            <a:r>
              <a:rPr lang="pt-BR" sz="800" b="1" kern="1200" baseline="0" dirty="0">
                <a:solidFill>
                  <a:srgbClr val="002060"/>
                </a:solidFill>
                <a:effectLst/>
                <a:latin typeface="Arial" pitchFamily="34" charset="0"/>
                <a:ea typeface="+mn-ea"/>
                <a:cs typeface="+mn-cs"/>
              </a:rPr>
              <a:t>SWFO GS PGD Preliminary Design Review – August 30-31, 2021</a:t>
            </a:r>
            <a:endParaRPr lang="en-US" sz="800" dirty="0">
              <a:solidFill>
                <a:srgbClr val="002060"/>
              </a:solidFill>
            </a:endParaRPr>
          </a:p>
        </p:txBody>
      </p:sp>
    </p:spTree>
    <p:extLst>
      <p:ext uri="{BB962C8B-B14F-4D97-AF65-F5344CB8AC3E}">
        <p14:creationId xmlns:p14="http://schemas.microsoft.com/office/powerpoint/2010/main" val="381214523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2" r:id="rId3"/>
  </p:sldLayoutIdLst>
  <p:hf hdr="0" ftr="0" dt="0"/>
  <p:txStyles>
    <p:titleStyle>
      <a:lvl1pPr algn="ctr" defTabSz="914400" rtl="0" eaLnBrk="1" latinLnBrk="0" hangingPunct="1">
        <a:lnSpc>
          <a:spcPct val="90000"/>
        </a:lnSpc>
        <a:spcBef>
          <a:spcPct val="0"/>
        </a:spcBef>
        <a:buNone/>
        <a:defRPr sz="4000" b="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0020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4944002"/>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846F250A-5F0B-B749-9CAC-0922795CF49E}"/>
              </a:ext>
            </a:extLst>
          </p:cNvPr>
          <p:cNvSpPr>
            <a:spLocks noGrp="1" noChangeArrowheads="1"/>
          </p:cNvSpPr>
          <p:nvPr>
            <p:ph type="title"/>
          </p:nvPr>
        </p:nvSpPr>
        <p:spPr bwMode="auto">
          <a:xfrm>
            <a:off x="1447801" y="0"/>
            <a:ext cx="931756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1EA05325-2E10-5344-9262-1616CBAE82B5}"/>
              </a:ext>
            </a:extLst>
          </p:cNvPr>
          <p:cNvSpPr>
            <a:spLocks noGrp="1" noChangeArrowheads="1"/>
          </p:cNvSpPr>
          <p:nvPr>
            <p:ph type="body" idx="1"/>
          </p:nvPr>
        </p:nvSpPr>
        <p:spPr bwMode="auto">
          <a:xfrm>
            <a:off x="218017" y="960439"/>
            <a:ext cx="11819467"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C74066-DAA2-3B4A-A1E4-A12E0F993951}"/>
              </a:ext>
            </a:extLst>
          </p:cNvPr>
          <p:cNvSpPr>
            <a:spLocks noGrp="1"/>
          </p:cNvSpPr>
          <p:nvPr>
            <p:ph type="dt" sz="half" idx="2"/>
          </p:nvPr>
        </p:nvSpPr>
        <p:spPr>
          <a:xfrm>
            <a:off x="1780118" y="6356351"/>
            <a:ext cx="1951567"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E911E6E2-5049-6643-8459-5BFD37009775}" type="datetime1">
              <a:rPr lang="en-US" smtClean="0"/>
              <a:pPr>
                <a:defRPr/>
              </a:pPr>
              <a:t>7/29/2024</a:t>
            </a:fld>
            <a:endParaRPr lang="en-US" dirty="0"/>
          </a:p>
        </p:txBody>
      </p:sp>
      <p:sp>
        <p:nvSpPr>
          <p:cNvPr id="5" name="Footer Placeholder 4">
            <a:extLst>
              <a:ext uri="{FF2B5EF4-FFF2-40B4-BE49-F238E27FC236}">
                <a16:creationId xmlns:a16="http://schemas.microsoft.com/office/drawing/2014/main" id="{4EECB243-703D-6847-8A0B-833DAA1C661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a:t>SWIPS</a:t>
            </a:r>
          </a:p>
        </p:txBody>
      </p:sp>
      <p:sp>
        <p:nvSpPr>
          <p:cNvPr id="6" name="Slide Number Placeholder 5">
            <a:extLst>
              <a:ext uri="{FF2B5EF4-FFF2-40B4-BE49-F238E27FC236}">
                <a16:creationId xmlns:a16="http://schemas.microsoft.com/office/drawing/2014/main" id="{5A3610D3-4AE7-F446-9793-D34A8F8AFE5B}"/>
              </a:ext>
            </a:extLst>
          </p:cNvPr>
          <p:cNvSpPr>
            <a:spLocks noGrp="1"/>
          </p:cNvSpPr>
          <p:nvPr>
            <p:ph type="sldNum" sz="quarter" idx="4"/>
          </p:nvPr>
        </p:nvSpPr>
        <p:spPr>
          <a:xfrm>
            <a:off x="8485717" y="6356351"/>
            <a:ext cx="27432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77EE9973-8689-4C40-8990-F8D8957CB45B}" type="slidenum">
              <a:rPr lang="en-US"/>
              <a:pPr>
                <a:defRPr/>
              </a:pPr>
              <a:t>‹#›</a:t>
            </a:fld>
            <a:endParaRPr lang="en-US" dirty="0"/>
          </a:p>
        </p:txBody>
      </p:sp>
      <p:cxnSp>
        <p:nvCxnSpPr>
          <p:cNvPr id="8" name="Straight Connector 7">
            <a:extLst>
              <a:ext uri="{FF2B5EF4-FFF2-40B4-BE49-F238E27FC236}">
                <a16:creationId xmlns:a16="http://schemas.microsoft.com/office/drawing/2014/main" id="{2EAEF5F9-CE2E-8C4A-AF22-8B525EE6CDEB}"/>
              </a:ext>
            </a:extLst>
          </p:cNvPr>
          <p:cNvCxnSpPr>
            <a:cxnSpLocks/>
          </p:cNvCxnSpPr>
          <p:nvPr userDrawn="1"/>
        </p:nvCxnSpPr>
        <p:spPr>
          <a:xfrm>
            <a:off x="0" y="86995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2" name="Picture 10">
            <a:extLst>
              <a:ext uri="{FF2B5EF4-FFF2-40B4-BE49-F238E27FC236}">
                <a16:creationId xmlns:a16="http://schemas.microsoft.com/office/drawing/2014/main" id="{2E444DF6-775B-8546-82A5-091085306F52}"/>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b="18951"/>
          <a:stretch>
            <a:fillRect/>
          </a:stretch>
        </p:blipFill>
        <p:spPr bwMode="auto">
          <a:xfrm>
            <a:off x="34925" y="6265863"/>
            <a:ext cx="1187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91CD9A7-8AFB-1C48-8606-4AAD742750DD}"/>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11353800" y="48418"/>
            <a:ext cx="776288"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id="{C18897C7-AEC1-5E43-ACE4-DE364058DECE}"/>
              </a:ext>
            </a:extLst>
          </p:cNvPr>
          <p:cNvPicPr>
            <a:picLocks noChangeAspect="1" noChangeArrowheads="1"/>
          </p:cNvPicPr>
          <p:nvPr userDrawn="1"/>
        </p:nvPicPr>
        <p:blipFill>
          <a:blip r:embed="rId15" cstate="print">
            <a:extLst>
              <a:ext uri="{28A0092B-C50C-407E-A947-70E740481C1C}">
                <a14:useLocalDpi xmlns:a14="http://schemas.microsoft.com/office/drawing/2010/main"/>
              </a:ext>
            </a:extLst>
          </a:blip>
          <a:srcRect l="22900" r="25327"/>
          <a:stretch>
            <a:fillRect/>
          </a:stretch>
        </p:blipFill>
        <p:spPr bwMode="auto">
          <a:xfrm>
            <a:off x="11353801" y="6108700"/>
            <a:ext cx="7762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a:extLst>
              <a:ext uri="{FF2B5EF4-FFF2-40B4-BE49-F238E27FC236}">
                <a16:creationId xmlns:a16="http://schemas.microsoft.com/office/drawing/2014/main" id="{5B507E38-9ECE-5B41-8B0C-5242D7AF64BF}"/>
              </a:ext>
            </a:extLst>
          </p:cNvPr>
          <p:cNvPicPr>
            <a:picLocks noChangeAspect="1" noChangeArrowheads="1"/>
          </p:cNvPicPr>
          <p:nvPr userDrawn="1"/>
        </p:nvPicPr>
        <p:blipFill>
          <a:blip r:embed="rId16" cstate="hqprint">
            <a:extLst>
              <a:ext uri="{28A0092B-C50C-407E-A947-70E740481C1C}">
                <a14:useLocalDpi xmlns:a14="http://schemas.microsoft.com/office/drawing/2010/main"/>
              </a:ext>
            </a:extLst>
          </a:blip>
          <a:srcRect/>
          <a:stretch>
            <a:fillRect/>
          </a:stretch>
        </p:blipFill>
        <p:spPr bwMode="auto">
          <a:xfrm>
            <a:off x="34925" y="57150"/>
            <a:ext cx="100171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078007"/>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hf sldNum="0" hdr="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hyperlink" Target="mailto:davin@berkeley.edu"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hyperlink" Target="mailto:miles.robinson@berkeley.edu" TargetMode="External"/><Relationship Id="rId4" Type="http://schemas.openxmlformats.org/officeDocument/2006/relationships/hyperlink" Target="mailto:michaelludlam@berkeley.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c6773519ec_0_0"/>
          <p:cNvSpPr txBox="1">
            <a:spLocks noGrp="1"/>
          </p:cNvSpPr>
          <p:nvPr>
            <p:ph type="ctrTitle"/>
          </p:nvPr>
        </p:nvSpPr>
        <p:spPr>
          <a:xfrm>
            <a:off x="0" y="992767"/>
            <a:ext cx="12192000" cy="927600"/>
          </a:xfrm>
          <a:prstGeom prst="rect">
            <a:avLst/>
          </a:prstGeom>
          <a:noFill/>
          <a:ln>
            <a:noFill/>
          </a:ln>
        </p:spPr>
        <p:txBody>
          <a:bodyPr spcFirstLastPara="1" wrap="square" lIns="121900" tIns="121900" rIns="121900" bIns="121900" anchor="b" anchorCtr="0">
            <a:noAutofit/>
          </a:bodyPr>
          <a:lstStyle/>
          <a:p>
            <a:r>
              <a:rPr lang="en" sz="4000" b="1" dirty="0">
                <a:solidFill>
                  <a:srgbClr val="000000"/>
                </a:solidFill>
                <a:highlight>
                  <a:srgbClr val="FFFFFF"/>
                </a:highlight>
              </a:rPr>
              <a:t>4</a:t>
            </a:r>
            <a:r>
              <a:rPr lang="en-US" sz="4000" b="1" dirty="0">
                <a:solidFill>
                  <a:srgbClr val="000000"/>
                </a:solidFill>
                <a:highlight>
                  <a:srgbClr val="FFFFFF"/>
                </a:highlight>
              </a:rPr>
              <a:t>d. </a:t>
            </a:r>
            <a:r>
              <a:rPr lang="en" sz="4000" b="1" dirty="0">
                <a:solidFill>
                  <a:srgbClr val="000000"/>
                </a:solidFill>
                <a:highlight>
                  <a:srgbClr val="FFFFFF"/>
                </a:highlight>
              </a:rPr>
              <a:t>STIS GPA Structure and Development</a:t>
            </a:r>
            <a:endParaRPr sz="4000" b="1" dirty="0">
              <a:solidFill>
                <a:srgbClr val="000000"/>
              </a:solidFill>
            </a:endParaRPr>
          </a:p>
        </p:txBody>
      </p:sp>
      <p:sp>
        <p:nvSpPr>
          <p:cNvPr id="87" name="Google Shape;87;gc6773519ec_0_0"/>
          <p:cNvSpPr txBox="1"/>
          <p:nvPr/>
        </p:nvSpPr>
        <p:spPr>
          <a:xfrm>
            <a:off x="0" y="182600"/>
            <a:ext cx="12192000" cy="710400"/>
          </a:xfrm>
          <a:prstGeom prst="rect">
            <a:avLst/>
          </a:prstGeom>
          <a:noFill/>
          <a:ln>
            <a:noFill/>
          </a:ln>
        </p:spPr>
        <p:txBody>
          <a:bodyPr spcFirstLastPara="1" wrap="square" lIns="121900" tIns="121900" rIns="121900" bIns="121900" anchor="t" anchorCtr="0">
            <a:noAutofit/>
          </a:bodyPr>
          <a:lstStyle/>
          <a:p>
            <a:pPr algn="ctr" defTabSz="1219170">
              <a:buSzPts val="2400"/>
            </a:pPr>
            <a:r>
              <a:rPr lang="en" sz="3200"/>
              <a:t>SWFO-L1/STIS</a:t>
            </a:r>
            <a:endParaRPr sz="3200" dirty="0"/>
          </a:p>
        </p:txBody>
      </p:sp>
      <p:pic>
        <p:nvPicPr>
          <p:cNvPr id="88" name="Google Shape;88;gc6773519ec_0_0"/>
          <p:cNvPicPr preferRelativeResize="0"/>
          <p:nvPr/>
        </p:nvPicPr>
        <p:blipFill rotWithShape="1">
          <a:blip r:embed="rId3">
            <a:alphaModFix/>
          </a:blip>
          <a:srcRect/>
          <a:stretch/>
        </p:blipFill>
        <p:spPr>
          <a:xfrm>
            <a:off x="6499700" y="1973072"/>
            <a:ext cx="3351533" cy="2801000"/>
          </a:xfrm>
          <a:prstGeom prst="rect">
            <a:avLst/>
          </a:prstGeom>
          <a:noFill/>
          <a:ln>
            <a:noFill/>
          </a:ln>
        </p:spPr>
      </p:pic>
      <p:sp>
        <p:nvSpPr>
          <p:cNvPr id="89" name="Google Shape;89;gc6773519ec_0_0"/>
          <p:cNvSpPr txBox="1"/>
          <p:nvPr/>
        </p:nvSpPr>
        <p:spPr>
          <a:xfrm>
            <a:off x="0" y="5196240"/>
            <a:ext cx="12192000" cy="1381600"/>
          </a:xfrm>
          <a:prstGeom prst="rect">
            <a:avLst/>
          </a:prstGeom>
          <a:noFill/>
          <a:ln>
            <a:noFill/>
          </a:ln>
        </p:spPr>
        <p:txBody>
          <a:bodyPr spcFirstLastPara="1" wrap="square" lIns="121900" tIns="121900" rIns="121900" bIns="121900" anchor="t" anchorCtr="0">
            <a:noAutofit/>
          </a:bodyPr>
          <a:lstStyle/>
          <a:p>
            <a:pPr algn="ctr" defTabSz="1219170">
              <a:buSzPts val="1800"/>
            </a:pPr>
            <a:r>
              <a:rPr lang="en" sz="2400" b="1" dirty="0">
                <a:solidFill>
                  <a:srgbClr val="595959"/>
                </a:solidFill>
              </a:rPr>
              <a:t>Davin Larson</a:t>
            </a:r>
            <a:endParaRPr sz="1867" dirty="0"/>
          </a:p>
          <a:p>
            <a:pPr algn="ctr" defTabSz="1219170">
              <a:buSzPts val="1800"/>
            </a:pPr>
            <a:r>
              <a:rPr lang="en" sz="2400" b="1" dirty="0">
                <a:solidFill>
                  <a:srgbClr val="595959"/>
                </a:solidFill>
              </a:rPr>
              <a:t>SWFO PGD PDR</a:t>
            </a:r>
            <a:endParaRPr sz="2400" b="1" dirty="0">
              <a:solidFill>
                <a:srgbClr val="595959"/>
              </a:solidFill>
            </a:endParaRPr>
          </a:p>
          <a:p>
            <a:pPr algn="ctr" defTabSz="1219170">
              <a:buSzPts val="1800"/>
            </a:pPr>
            <a:r>
              <a:rPr lang="en" sz="2400" b="1" dirty="0">
                <a:solidFill>
                  <a:srgbClr val="595959"/>
                </a:solidFill>
              </a:rPr>
              <a:t>August 30, 2021</a:t>
            </a:r>
            <a:endParaRPr sz="2400" b="1" dirty="0">
              <a:solidFill>
                <a:srgbClr val="595959"/>
              </a:solidFill>
            </a:endParaRPr>
          </a:p>
          <a:p>
            <a:pPr algn="ctr" defTabSz="1219170">
              <a:buSzPts val="1800"/>
            </a:pPr>
            <a:r>
              <a:rPr lang="en" sz="2400" b="1" dirty="0">
                <a:solidFill>
                  <a:srgbClr val="595959"/>
                </a:solidFill>
              </a:rPr>
              <a:t>Virtual Meeting Room</a:t>
            </a:r>
            <a:endParaRPr sz="1867" dirty="0"/>
          </a:p>
        </p:txBody>
      </p:sp>
      <p:pic>
        <p:nvPicPr>
          <p:cNvPr id="90" name="Google Shape;90;gc6773519ec_0_0"/>
          <p:cNvPicPr preferRelativeResize="0"/>
          <p:nvPr/>
        </p:nvPicPr>
        <p:blipFill rotWithShape="1">
          <a:blip r:embed="rId4">
            <a:alphaModFix/>
          </a:blip>
          <a:srcRect/>
          <a:stretch/>
        </p:blipFill>
        <p:spPr>
          <a:xfrm>
            <a:off x="2330704" y="1988052"/>
            <a:ext cx="3993017" cy="3209733"/>
          </a:xfrm>
          <a:prstGeom prst="rect">
            <a:avLst/>
          </a:prstGeom>
          <a:noFill/>
          <a:ln>
            <a:noFill/>
          </a:ln>
        </p:spPr>
      </p:pic>
      <p:sp>
        <p:nvSpPr>
          <p:cNvPr id="91" name="Google Shape;91;gc6773519ec_0_0"/>
          <p:cNvSpPr txBox="1"/>
          <p:nvPr/>
        </p:nvSpPr>
        <p:spPr>
          <a:xfrm>
            <a:off x="6577967" y="4670900"/>
            <a:ext cx="3273200" cy="533504"/>
          </a:xfrm>
          <a:prstGeom prst="rect">
            <a:avLst/>
          </a:prstGeom>
          <a:noFill/>
          <a:ln>
            <a:noFill/>
          </a:ln>
        </p:spPr>
        <p:txBody>
          <a:bodyPr spcFirstLastPara="1" wrap="square" lIns="121900" tIns="121900" rIns="121900" bIns="121900" anchor="t" anchorCtr="0">
            <a:spAutoFit/>
          </a:bodyPr>
          <a:lstStyle/>
          <a:p>
            <a:pPr defTabSz="1219170">
              <a:buSzPts val="1400"/>
            </a:pPr>
            <a:r>
              <a:rPr lang="en" sz="1867"/>
              <a:t>Heritage: MAVEN/SEP</a:t>
            </a:r>
            <a:endParaRPr sz="1867" dirty="0"/>
          </a:p>
        </p:txBody>
      </p:sp>
      <p:sp>
        <p:nvSpPr>
          <p:cNvPr id="2" name="Slide Number Placeholder 1">
            <a:extLst>
              <a:ext uri="{FF2B5EF4-FFF2-40B4-BE49-F238E27FC236}">
                <a16:creationId xmlns:a16="http://schemas.microsoft.com/office/drawing/2014/main" id="{782C609E-43DD-4450-A585-53F5D8392A89}"/>
              </a:ext>
            </a:extLst>
          </p:cNvPr>
          <p:cNvSpPr>
            <a:spLocks noGrp="1"/>
          </p:cNvSpPr>
          <p:nvPr>
            <p:ph type="sldNum" idx="12"/>
          </p:nvPr>
        </p:nvSpPr>
        <p:spPr/>
        <p:txBody>
          <a:bodyPr/>
          <a:lstStyle/>
          <a:p>
            <a:fld id="{00000000-1234-1234-1234-123412341234}" type="slidenum">
              <a:rPr lang="en" smtClean="0"/>
              <a:pPr/>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c6773519ec_0_164"/>
          <p:cNvSpPr txBox="1"/>
          <p:nvPr/>
        </p:nvSpPr>
        <p:spPr>
          <a:xfrm>
            <a:off x="0" y="81000"/>
            <a:ext cx="12192000" cy="710400"/>
          </a:xfrm>
          <a:prstGeom prst="rect">
            <a:avLst/>
          </a:prstGeom>
          <a:noFill/>
          <a:ln>
            <a:noFill/>
          </a:ln>
        </p:spPr>
        <p:txBody>
          <a:bodyPr spcFirstLastPara="1" wrap="square" lIns="121900" tIns="121900" rIns="121900" bIns="121900" anchor="t" anchorCtr="0">
            <a:noAutofit/>
          </a:bodyPr>
          <a:lstStyle/>
          <a:p>
            <a:pPr algn="ctr" defTabSz="1219170">
              <a:buSzPts val="2400"/>
            </a:pPr>
            <a:r>
              <a:rPr lang="en" sz="3200"/>
              <a:t>SWFO-L1/STIS</a:t>
            </a:r>
            <a:endParaRPr sz="3200" dirty="0"/>
          </a:p>
        </p:txBody>
      </p:sp>
      <p:sp>
        <p:nvSpPr>
          <p:cNvPr id="302" name="Google Shape;302;gc6773519ec_0_164"/>
          <p:cNvSpPr txBox="1">
            <a:spLocks noGrp="1"/>
          </p:cNvSpPr>
          <p:nvPr>
            <p:ph type="title"/>
          </p:nvPr>
        </p:nvSpPr>
        <p:spPr>
          <a:xfrm>
            <a:off x="0" y="1399167"/>
            <a:ext cx="12192000" cy="927600"/>
          </a:xfrm>
          <a:prstGeom prst="rect">
            <a:avLst/>
          </a:prstGeom>
          <a:noFill/>
          <a:ln>
            <a:noFill/>
          </a:ln>
        </p:spPr>
        <p:txBody>
          <a:bodyPr spcFirstLastPara="1" wrap="square" lIns="121900" tIns="121900" rIns="121900" bIns="121900" anchor="t" anchorCtr="0">
            <a:noAutofit/>
          </a:bodyPr>
          <a:lstStyle/>
          <a:p>
            <a:pPr algn="ctr"/>
            <a:r>
              <a:rPr lang="en" sz="4000" b="1">
                <a:solidFill>
                  <a:srgbClr val="000000"/>
                </a:solidFill>
                <a:highlight>
                  <a:srgbClr val="FFFFFF"/>
                </a:highlight>
              </a:rPr>
              <a:t>Backup Slides</a:t>
            </a:r>
            <a:endParaRPr sz="4000" b="1" dirty="0">
              <a:solidFill>
                <a:srgbClr val="000000"/>
              </a:solidFill>
            </a:endParaRPr>
          </a:p>
        </p:txBody>
      </p:sp>
      <p:pic>
        <p:nvPicPr>
          <p:cNvPr id="303" name="Google Shape;303;gc6773519ec_0_164"/>
          <p:cNvPicPr preferRelativeResize="0"/>
          <p:nvPr/>
        </p:nvPicPr>
        <p:blipFill rotWithShape="1">
          <a:blip r:embed="rId3">
            <a:alphaModFix/>
          </a:blip>
          <a:srcRect/>
          <a:stretch/>
        </p:blipFill>
        <p:spPr>
          <a:xfrm>
            <a:off x="6499700" y="2379472"/>
            <a:ext cx="3351533" cy="2801000"/>
          </a:xfrm>
          <a:prstGeom prst="rect">
            <a:avLst/>
          </a:prstGeom>
          <a:noFill/>
          <a:ln>
            <a:noFill/>
          </a:ln>
        </p:spPr>
      </p:pic>
      <p:pic>
        <p:nvPicPr>
          <p:cNvPr id="304" name="Google Shape;304;gc6773519ec_0_164"/>
          <p:cNvPicPr preferRelativeResize="0"/>
          <p:nvPr/>
        </p:nvPicPr>
        <p:blipFill rotWithShape="1">
          <a:blip r:embed="rId4">
            <a:alphaModFix/>
          </a:blip>
          <a:srcRect/>
          <a:stretch/>
        </p:blipFill>
        <p:spPr>
          <a:xfrm>
            <a:off x="2330704" y="2394452"/>
            <a:ext cx="3993017" cy="3209733"/>
          </a:xfrm>
          <a:prstGeom prst="rect">
            <a:avLst/>
          </a:prstGeom>
          <a:noFill/>
          <a:ln>
            <a:noFill/>
          </a:ln>
        </p:spPr>
      </p:pic>
      <p:sp>
        <p:nvSpPr>
          <p:cNvPr id="305" name="Google Shape;305;gc6773519ec_0_164"/>
          <p:cNvSpPr txBox="1"/>
          <p:nvPr/>
        </p:nvSpPr>
        <p:spPr>
          <a:xfrm>
            <a:off x="6577967" y="5077300"/>
            <a:ext cx="3273200" cy="533504"/>
          </a:xfrm>
          <a:prstGeom prst="rect">
            <a:avLst/>
          </a:prstGeom>
          <a:noFill/>
          <a:ln>
            <a:noFill/>
          </a:ln>
        </p:spPr>
        <p:txBody>
          <a:bodyPr spcFirstLastPara="1" wrap="square" lIns="121900" tIns="121900" rIns="121900" bIns="121900" anchor="t" anchorCtr="0">
            <a:spAutoFit/>
          </a:bodyPr>
          <a:lstStyle/>
          <a:p>
            <a:pPr defTabSz="1219170">
              <a:buSzPts val="1400"/>
            </a:pPr>
            <a:r>
              <a:rPr lang="en" sz="1867"/>
              <a:t>Heritage: MAVEN/SEP</a:t>
            </a:r>
            <a:endParaRPr sz="1867" dirty="0"/>
          </a:p>
        </p:txBody>
      </p:sp>
      <p:sp>
        <p:nvSpPr>
          <p:cNvPr id="2" name="Slide Number Placeholder 1">
            <a:extLst>
              <a:ext uri="{FF2B5EF4-FFF2-40B4-BE49-F238E27FC236}">
                <a16:creationId xmlns:a16="http://schemas.microsoft.com/office/drawing/2014/main" id="{F704B504-65D4-4B92-A21E-8A090C1427B5}"/>
              </a:ext>
            </a:extLst>
          </p:cNvPr>
          <p:cNvSpPr>
            <a:spLocks noGrp="1"/>
          </p:cNvSpPr>
          <p:nvPr>
            <p:ph type="sldNum" idx="12"/>
          </p:nvPr>
        </p:nvSpPr>
        <p:spPr/>
        <p:txBody>
          <a:bodyPr/>
          <a:lstStyle/>
          <a:p>
            <a:fld id="{00000000-1234-1234-1234-123412341234}" type="slidenum">
              <a:rPr lang="en" smtClean="0"/>
              <a:pPr/>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c8b75a1610_0_26"/>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Primary Driving Requirements</a:t>
            </a:r>
            <a:endParaRPr dirty="0"/>
          </a:p>
        </p:txBody>
      </p:sp>
      <p:graphicFrame>
        <p:nvGraphicFramePr>
          <p:cNvPr id="311" name="Google Shape;311;gc8b75a1610_0_26"/>
          <p:cNvGraphicFramePr/>
          <p:nvPr/>
        </p:nvGraphicFramePr>
        <p:xfrm>
          <a:off x="208985" y="990651"/>
          <a:ext cx="11774033" cy="4097540"/>
        </p:xfrm>
        <a:graphic>
          <a:graphicData uri="http://schemas.openxmlformats.org/drawingml/2006/table">
            <a:tbl>
              <a:tblPr>
                <a:noFill/>
              </a:tblPr>
              <a:tblGrid>
                <a:gridCol w="6343133">
                  <a:extLst>
                    <a:ext uri="{9D8B030D-6E8A-4147-A177-3AD203B41FA5}">
                      <a16:colId xmlns:a16="http://schemas.microsoft.com/office/drawing/2014/main" val="20000"/>
                    </a:ext>
                  </a:extLst>
                </a:gridCol>
                <a:gridCol w="5430900">
                  <a:extLst>
                    <a:ext uri="{9D8B030D-6E8A-4147-A177-3AD203B41FA5}">
                      <a16:colId xmlns:a16="http://schemas.microsoft.com/office/drawing/2014/main" val="20001"/>
                    </a:ext>
                  </a:extLst>
                </a:gridCol>
              </a:tblGrid>
              <a:tr h="310800">
                <a:tc>
                  <a:txBody>
                    <a:bodyPr/>
                    <a:lstStyle/>
                    <a:p>
                      <a:pPr marL="0" marR="0" lvl="0" indent="0" algn="l" rtl="0">
                        <a:lnSpc>
                          <a:spcPct val="100000"/>
                        </a:lnSpc>
                        <a:spcBef>
                          <a:spcPts val="0"/>
                        </a:spcBef>
                        <a:spcAft>
                          <a:spcPts val="0"/>
                        </a:spcAft>
                        <a:buClr>
                          <a:srgbClr val="000000"/>
                        </a:buClr>
                        <a:buSzPts val="1400"/>
                        <a:buFont typeface="Arial"/>
                        <a:buNone/>
                      </a:pPr>
                      <a:r>
                        <a:rPr lang="en" sz="1300" b="1" i="0" u="none" strike="noStrike" cap="none">
                          <a:solidFill>
                            <a:srgbClr val="000000"/>
                          </a:solidFill>
                          <a:latin typeface="Arial"/>
                          <a:ea typeface="Arial"/>
                          <a:cs typeface="Arial"/>
                          <a:sym typeface="Arial"/>
                        </a:rPr>
                        <a:t>REQUIREMENT</a:t>
                      </a:r>
                      <a:endParaRPr sz="1300" u="none" strike="noStrike" cap="none" dirty="0"/>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6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00" b="1" u="none" strike="noStrike" cap="none"/>
                        <a:t>STIS</a:t>
                      </a:r>
                      <a:r>
                        <a:rPr lang="en" sz="1300" b="1" i="0" u="none" strike="noStrike" cap="none">
                          <a:solidFill>
                            <a:srgbClr val="000000"/>
                          </a:solidFill>
                          <a:latin typeface="Arial"/>
                          <a:ea typeface="Arial"/>
                          <a:cs typeface="Arial"/>
                          <a:sym typeface="Arial"/>
                        </a:rPr>
                        <a:t> DESIGN</a:t>
                      </a:r>
                      <a:endParaRPr sz="1300" u="none" strike="noStrike" cap="none" dirty="0"/>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66FF"/>
                    </a:solidFill>
                  </a:tcPr>
                </a:tc>
                <a:extLst>
                  <a:ext uri="{0D108BD9-81ED-4DB2-BD59-A6C34878D82A}">
                    <a16:rowId xmlns:a16="http://schemas.microsoft.com/office/drawing/2014/main" val="10000"/>
                  </a:ext>
                </a:extLst>
              </a:tr>
              <a:tr h="1082960">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4.6.8 No microswitches </a:t>
                      </a:r>
                      <a:endParaRPr sz="1600" b="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STSPEC-163 </a:t>
                      </a:r>
                      <a:r>
                        <a:rPr lang="en" sz="1600" u="none" strike="noStrike" cap="none">
                          <a:latin typeface="Times New Roman"/>
                          <a:ea typeface="Times New Roman"/>
                          <a:cs typeface="Times New Roman"/>
                          <a:sym typeface="Times New Roman"/>
                        </a:rPr>
                        <a:t>Micro-switches shall only be used for information only and not use to initiate on-board autonomous activity or as an on-board interlock.</a:t>
                      </a:r>
                      <a:endParaRPr sz="1600"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Times New Roman"/>
                        <a:buNone/>
                      </a:pPr>
                      <a:r>
                        <a:rPr lang="en" sz="1600" b="1" u="none" strike="noStrike" cap="none">
                          <a:solidFill>
                            <a:schemeClr val="dk1"/>
                          </a:solidFill>
                          <a:latin typeface="Times New Roman"/>
                          <a:ea typeface="Times New Roman"/>
                          <a:cs typeface="Times New Roman"/>
                          <a:sym typeface="Times New Roman"/>
                        </a:rPr>
                        <a:t>Compliance.</a:t>
                      </a:r>
                      <a:r>
                        <a:rPr lang="en" sz="1600" u="none" strike="noStrike" cap="none">
                          <a:solidFill>
                            <a:schemeClr val="dk1"/>
                          </a:solidFill>
                          <a:latin typeface="Times New Roman"/>
                          <a:ea typeface="Times New Roman"/>
                          <a:cs typeface="Times New Roman"/>
                          <a:sym typeface="Times New Roman"/>
                        </a:rPr>
                        <a:t> The heritage attenuator paddle has been removed and now has a small pixel to enable measurement of high fluxes.</a:t>
                      </a:r>
                      <a:endParaRPr sz="1600" b="1" u="none" strike="noStrike" cap="none" dirty="0">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1"/>
                  </a:ext>
                </a:extLst>
              </a:tr>
              <a:tr h="781700">
                <a:tc>
                  <a:txBody>
                    <a:bodyPr/>
                    <a:lstStyle/>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4.3.1 In flight calibration</a:t>
                      </a:r>
                      <a:endParaRPr sz="1600" b="1"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Times New Roman"/>
                        <a:buNone/>
                      </a:pPr>
                      <a:r>
                        <a:rPr lang="en" sz="1600" b="1" u="none" strike="noStrike" cap="none">
                          <a:solidFill>
                            <a:schemeClr val="dk1"/>
                          </a:solidFill>
                          <a:latin typeface="Times New Roman"/>
                          <a:ea typeface="Times New Roman"/>
                          <a:cs typeface="Times New Roman"/>
                          <a:sym typeface="Times New Roman"/>
                        </a:rPr>
                        <a:t>Compliance.</a:t>
                      </a:r>
                      <a:r>
                        <a:rPr lang="en" sz="1600" u="none" strike="noStrike" cap="none">
                          <a:solidFill>
                            <a:schemeClr val="dk1"/>
                          </a:solidFill>
                          <a:latin typeface="Times New Roman"/>
                          <a:ea typeface="Times New Roman"/>
                          <a:cs typeface="Times New Roman"/>
                          <a:sym typeface="Times New Roman"/>
                        </a:rPr>
                        <a:t> STIS (and heritage instrument) has an internal test pulser and a noise measurement monitor.</a:t>
                      </a:r>
                      <a:endParaRPr sz="1600" b="1" u="none" strike="noStrike" cap="none" dirty="0">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2"/>
                  </a:ext>
                </a:extLst>
              </a:tr>
              <a:tr h="1082960">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4.2.6 Telemetry  -  Less than 1 Kbit/sec</a:t>
                      </a:r>
                      <a:endParaRPr sz="1600" b="1"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solidFill>
                            <a:schemeClr val="dk1"/>
                          </a:solidFill>
                          <a:latin typeface="Times New Roman"/>
                          <a:ea typeface="Times New Roman"/>
                          <a:cs typeface="Times New Roman"/>
                          <a:sym typeface="Times New Roman"/>
                        </a:rPr>
                        <a:t>Compliance. </a:t>
                      </a:r>
                      <a:r>
                        <a:rPr lang="en" sz="1600" u="none" strike="noStrike" cap="none">
                          <a:solidFill>
                            <a:schemeClr val="dk1"/>
                          </a:solidFill>
                          <a:latin typeface="Times New Roman"/>
                          <a:ea typeface="Times New Roman"/>
                          <a:cs typeface="Times New Roman"/>
                          <a:sym typeface="Times New Roman"/>
                        </a:rPr>
                        <a:t>Instrument will have at least 2 modes - </a:t>
                      </a:r>
                      <a:endParaRPr sz="160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u="none" strike="noStrike" cap="none">
                          <a:solidFill>
                            <a:schemeClr val="dk1"/>
                          </a:solidFill>
                          <a:latin typeface="Times New Roman"/>
                          <a:ea typeface="Times New Roman"/>
                          <a:cs typeface="Times New Roman"/>
                          <a:sym typeface="Times New Roman"/>
                        </a:rPr>
                        <a:t>Flight mode will have &lt; 1 kBit/sec</a:t>
                      </a:r>
                      <a:endParaRPr sz="160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u="none" strike="noStrike" cap="none">
                          <a:solidFill>
                            <a:schemeClr val="dk1"/>
                          </a:solidFill>
                          <a:latin typeface="Times New Roman"/>
                          <a:ea typeface="Times New Roman"/>
                          <a:cs typeface="Times New Roman"/>
                          <a:sym typeface="Times New Roman"/>
                        </a:rPr>
                        <a:t>Engineering/test/calibration mode will have &gt; 1 kbit/sec</a:t>
                      </a:r>
                      <a:endParaRPr sz="160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u="none" strike="noStrike" cap="none">
                          <a:solidFill>
                            <a:schemeClr val="dk1"/>
                          </a:solidFill>
                          <a:latin typeface="Times New Roman"/>
                          <a:ea typeface="Times New Roman"/>
                          <a:cs typeface="Times New Roman"/>
                          <a:sym typeface="Times New Roman"/>
                        </a:rPr>
                        <a:t>This will only affect time resolution.  </a:t>
                      </a:r>
                      <a:endParaRPr sz="1600" u="none" strike="noStrike" cap="none" dirty="0">
                        <a:solidFill>
                          <a:schemeClr val="dk1"/>
                        </a:solidFill>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3"/>
                  </a:ext>
                </a:extLst>
              </a:tr>
              <a:tr h="839120">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4.2.8 Static Magnetic Field  -  (B &lt; 40 nT @ 1 meter)</a:t>
                      </a:r>
                      <a:endParaRPr sz="1600" b="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Characterized the same way as in MAVEN</a:t>
                      </a:r>
                      <a:endParaRPr sz="1600" b="1"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solidFill>
                            <a:schemeClr val="dk1"/>
                          </a:solidFill>
                          <a:latin typeface="Times New Roman"/>
                          <a:ea typeface="Times New Roman"/>
                          <a:cs typeface="Times New Roman"/>
                          <a:sym typeface="Times New Roman"/>
                        </a:rPr>
                        <a:t>To be verified by testing - </a:t>
                      </a:r>
                      <a:r>
                        <a:rPr lang="en" sz="1600" u="none" strike="noStrike" cap="none">
                          <a:solidFill>
                            <a:schemeClr val="dk1"/>
                          </a:solidFill>
                          <a:latin typeface="Times New Roman"/>
                          <a:ea typeface="Times New Roman"/>
                          <a:cs typeface="Times New Roman"/>
                          <a:sym typeface="Times New Roman"/>
                        </a:rPr>
                        <a:t>Heritage THEMIS instrument would meet this requirement. In negotiation to recast this requirement to equivalent field at location of the mag sensor</a:t>
                      </a:r>
                      <a:endParaRPr sz="1600" u="none" strike="noStrike" cap="none" dirty="0">
                        <a:solidFill>
                          <a:schemeClr val="dk1"/>
                        </a:solidFill>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4"/>
                  </a:ext>
                </a:extLst>
              </a:tr>
            </a:tbl>
          </a:graphicData>
        </a:graphic>
      </p:graphicFrame>
      <p:sp>
        <p:nvSpPr>
          <p:cNvPr id="312" name="Google Shape;312;gc8b75a1610_0_26"/>
          <p:cNvSpPr txBox="1"/>
          <p:nvPr/>
        </p:nvSpPr>
        <p:spPr>
          <a:xfrm>
            <a:off x="682333" y="5181100"/>
            <a:ext cx="9795600" cy="1422400"/>
          </a:xfrm>
          <a:prstGeom prst="rect">
            <a:avLst/>
          </a:prstGeom>
          <a:noFill/>
          <a:ln>
            <a:noFill/>
          </a:ln>
        </p:spPr>
        <p:txBody>
          <a:bodyPr spcFirstLastPara="1" wrap="square" lIns="121900" tIns="121900" rIns="121900" bIns="121900" anchor="t" anchorCtr="0">
            <a:noAutofit/>
          </a:bodyPr>
          <a:lstStyle/>
          <a:p>
            <a:pPr defTabSz="1219170">
              <a:buSzPts val="1400"/>
            </a:pPr>
            <a:r>
              <a:rPr lang="en" sz="1867"/>
              <a:t>There are 3 significant changes to the heritage MAVEN/SEP instrument:</a:t>
            </a:r>
            <a:endParaRPr sz="1867" dirty="0"/>
          </a:p>
          <a:p>
            <a:pPr marL="609585" indent="-423323" defTabSz="1219170">
              <a:buSzPts val="1400"/>
              <a:buFont typeface="Arial"/>
              <a:buAutoNum type="arabicParenR"/>
            </a:pPr>
            <a:r>
              <a:rPr lang="en" sz="1867"/>
              <a:t>Eliminate attenuator (with associated microswitch)</a:t>
            </a:r>
            <a:endParaRPr sz="1867" dirty="0"/>
          </a:p>
          <a:p>
            <a:pPr marL="609585" indent="-423323" defTabSz="1219170">
              <a:buSzPts val="1400"/>
              <a:buFont typeface="Arial"/>
              <a:buAutoNum type="arabicParenR"/>
            </a:pPr>
            <a:r>
              <a:rPr lang="en" sz="1867"/>
              <a:t>FOV increase (and now single FOV instead of bidirectional</a:t>
            </a:r>
            <a:endParaRPr sz="1867" dirty="0"/>
          </a:p>
          <a:p>
            <a:pPr marL="609585" indent="-423323" defTabSz="1219170">
              <a:buSzPts val="1400"/>
              <a:buFont typeface="Arial"/>
              <a:buAutoNum type="arabicParenR"/>
            </a:pPr>
            <a:r>
              <a:rPr lang="en" sz="1867"/>
              <a:t>Added small area pixel (and loss of backward looking direction detector)</a:t>
            </a:r>
            <a:endParaRPr sz="1867" dirty="0"/>
          </a:p>
        </p:txBody>
      </p:sp>
      <p:sp>
        <p:nvSpPr>
          <p:cNvPr id="5" name="TextBox 4">
            <a:extLst>
              <a:ext uri="{FF2B5EF4-FFF2-40B4-BE49-F238E27FC236}">
                <a16:creationId xmlns:a16="http://schemas.microsoft.com/office/drawing/2014/main" id="{6F1D076C-6B11-4D9E-9B34-8877B5D2400F}"/>
              </a:ext>
            </a:extLst>
          </p:cNvPr>
          <p:cNvSpPr txBox="1"/>
          <p:nvPr/>
        </p:nvSpPr>
        <p:spPr>
          <a:xfrm>
            <a:off x="0" y="6550225"/>
            <a:ext cx="4876656" cy="276999"/>
          </a:xfrm>
          <a:prstGeom prst="rect">
            <a:avLst/>
          </a:prstGeom>
          <a:noFill/>
        </p:spPr>
        <p:txBody>
          <a:bodyPr wrap="none" rtlCol="0">
            <a:spAutoFit/>
          </a:bodyPr>
          <a:lstStyle/>
          <a:p>
            <a:pPr defTabSz="1219170">
              <a:buClrTx/>
              <a:defRPr/>
            </a:pPr>
            <a:r>
              <a:rPr lang="en-US" sz="1200" dirty="0">
                <a:solidFill>
                  <a:sysClr val="windowText" lastClr="000000"/>
                </a:solidFill>
              </a:rPr>
              <a:t>R: 4.13 Product Generation, 4.15 Calibration and Validation; C: SDD </a:t>
            </a:r>
          </a:p>
        </p:txBody>
      </p:sp>
      <p:sp>
        <p:nvSpPr>
          <p:cNvPr id="2" name="Slide Number Placeholder 1">
            <a:extLst>
              <a:ext uri="{FF2B5EF4-FFF2-40B4-BE49-F238E27FC236}">
                <a16:creationId xmlns:a16="http://schemas.microsoft.com/office/drawing/2014/main" id="{A184DD59-97FA-4942-8429-A7DC979393D1}"/>
              </a:ext>
            </a:extLst>
          </p:cNvPr>
          <p:cNvSpPr>
            <a:spLocks noGrp="1"/>
          </p:cNvSpPr>
          <p:nvPr>
            <p:ph type="sldNum" idx="12"/>
          </p:nvPr>
        </p:nvSpPr>
        <p:spPr/>
        <p:txBody>
          <a:bodyPr/>
          <a:lstStyle/>
          <a:p>
            <a:fld id="{00000000-1234-1234-1234-123412341234}" type="slidenum">
              <a:rPr lang="en" smtClean="0"/>
              <a:pPr/>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c8b75a1610_0_109"/>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Environmental Driving Requirements</a:t>
            </a:r>
            <a:endParaRPr dirty="0"/>
          </a:p>
        </p:txBody>
      </p:sp>
      <p:graphicFrame>
        <p:nvGraphicFramePr>
          <p:cNvPr id="318" name="Google Shape;318;gc8b75a1610_0_109"/>
          <p:cNvGraphicFramePr/>
          <p:nvPr/>
        </p:nvGraphicFramePr>
        <p:xfrm>
          <a:off x="208968" y="1260884"/>
          <a:ext cx="11774033" cy="3437600"/>
        </p:xfrm>
        <a:graphic>
          <a:graphicData uri="http://schemas.openxmlformats.org/drawingml/2006/table">
            <a:tbl>
              <a:tblPr>
                <a:noFill/>
              </a:tblPr>
              <a:tblGrid>
                <a:gridCol w="6343133">
                  <a:extLst>
                    <a:ext uri="{9D8B030D-6E8A-4147-A177-3AD203B41FA5}">
                      <a16:colId xmlns:a16="http://schemas.microsoft.com/office/drawing/2014/main" val="20000"/>
                    </a:ext>
                  </a:extLst>
                </a:gridCol>
                <a:gridCol w="5430900">
                  <a:extLst>
                    <a:ext uri="{9D8B030D-6E8A-4147-A177-3AD203B41FA5}">
                      <a16:colId xmlns:a16="http://schemas.microsoft.com/office/drawing/2014/main" val="20001"/>
                    </a:ext>
                  </a:extLst>
                </a:gridCol>
              </a:tblGrid>
              <a:tr h="310800">
                <a:tc>
                  <a:txBody>
                    <a:bodyPr/>
                    <a:lstStyle/>
                    <a:p>
                      <a:pPr marL="0" marR="0" lvl="0" indent="0" algn="l" rtl="0">
                        <a:lnSpc>
                          <a:spcPct val="100000"/>
                        </a:lnSpc>
                        <a:spcBef>
                          <a:spcPts val="0"/>
                        </a:spcBef>
                        <a:spcAft>
                          <a:spcPts val="0"/>
                        </a:spcAft>
                        <a:buClr>
                          <a:srgbClr val="000000"/>
                        </a:buClr>
                        <a:buSzPts val="1400"/>
                        <a:buFont typeface="Arial"/>
                        <a:buNone/>
                      </a:pPr>
                      <a:r>
                        <a:rPr lang="en" sz="1300" b="1" i="0" u="none" strike="noStrike" cap="none">
                          <a:solidFill>
                            <a:srgbClr val="000000"/>
                          </a:solidFill>
                          <a:latin typeface="Arial"/>
                          <a:ea typeface="Arial"/>
                          <a:cs typeface="Arial"/>
                          <a:sym typeface="Arial"/>
                        </a:rPr>
                        <a:t>REQUIREMENT</a:t>
                      </a:r>
                      <a:endParaRPr sz="1300" u="none" strike="noStrike" cap="none" dirty="0"/>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6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00" b="1" u="none" strike="noStrike" cap="none"/>
                        <a:t>STIS</a:t>
                      </a:r>
                      <a:r>
                        <a:rPr lang="en" sz="1300" b="1" i="0" u="none" strike="noStrike" cap="none">
                          <a:solidFill>
                            <a:srgbClr val="000000"/>
                          </a:solidFill>
                          <a:latin typeface="Arial"/>
                          <a:ea typeface="Arial"/>
                          <a:cs typeface="Arial"/>
                          <a:sym typeface="Arial"/>
                        </a:rPr>
                        <a:t> DESIGN</a:t>
                      </a:r>
                      <a:endParaRPr sz="1300" u="none" strike="noStrike" cap="none" dirty="0"/>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66FF"/>
                    </a:solidFill>
                  </a:tcPr>
                </a:tc>
                <a:extLst>
                  <a:ext uri="{0D108BD9-81ED-4DB2-BD59-A6C34878D82A}">
                    <a16:rowId xmlns:a16="http://schemas.microsoft.com/office/drawing/2014/main" val="10000"/>
                  </a:ext>
                </a:extLst>
              </a:tr>
              <a:tr h="781700">
                <a:tc>
                  <a:txBody>
                    <a:bodyPr/>
                    <a:lstStyle/>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STIS shall survive vibration loads (STISSPEC 228, STISSPEC 249)</a:t>
                      </a:r>
                      <a:endParaRPr sz="1600" b="1"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Times New Roman"/>
                        <a:buNone/>
                      </a:pPr>
                      <a:r>
                        <a:rPr lang="en" sz="1600" b="1" u="none" strike="noStrike" cap="none">
                          <a:solidFill>
                            <a:schemeClr val="dk1"/>
                          </a:solidFill>
                          <a:latin typeface="Times New Roman"/>
                          <a:ea typeface="Times New Roman"/>
                          <a:cs typeface="Times New Roman"/>
                          <a:sym typeface="Times New Roman"/>
                        </a:rPr>
                        <a:t>Compliance.</a:t>
                      </a:r>
                      <a:r>
                        <a:rPr lang="en" sz="1600" u="none" strike="noStrike" cap="none">
                          <a:solidFill>
                            <a:schemeClr val="dk1"/>
                          </a:solidFill>
                          <a:latin typeface="Times New Roman"/>
                          <a:ea typeface="Times New Roman"/>
                          <a:cs typeface="Times New Roman"/>
                          <a:sym typeface="Times New Roman"/>
                        </a:rPr>
                        <a:t> Heritage instrument qualified at 14.1grms random vibration (per GEVS)</a:t>
                      </a:r>
                      <a:endParaRPr sz="1600" b="1" u="none" strike="noStrike" cap="none" dirty="0">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1"/>
                  </a:ext>
                </a:extLst>
              </a:tr>
              <a:tr h="781700">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STIS shall be designed to withstand TID @ L1 over a mission lifetime of 5 years. (</a:t>
                      </a:r>
                      <a:r>
                        <a:rPr lang="en" sz="1600" b="1" u="none" strike="noStrike" cap="none">
                          <a:solidFill>
                            <a:schemeClr val="dk1"/>
                          </a:solidFill>
                          <a:latin typeface="Times New Roman"/>
                          <a:ea typeface="Times New Roman"/>
                          <a:cs typeface="Times New Roman"/>
                          <a:sym typeface="Times New Roman"/>
                        </a:rPr>
                        <a:t>STISSPEC 352)</a:t>
                      </a:r>
                      <a:endParaRPr sz="1600" b="1"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Times New Roman"/>
                        <a:buNone/>
                      </a:pPr>
                      <a:r>
                        <a:rPr lang="en" sz="1600" b="1" u="none" strike="noStrike" cap="none">
                          <a:solidFill>
                            <a:schemeClr val="dk1"/>
                          </a:solidFill>
                          <a:latin typeface="Times New Roman"/>
                          <a:ea typeface="Times New Roman"/>
                          <a:cs typeface="Times New Roman"/>
                          <a:sym typeface="Times New Roman"/>
                        </a:rPr>
                        <a:t>Compliance.</a:t>
                      </a:r>
                      <a:r>
                        <a:rPr lang="en" sz="1600" u="none" strike="noStrike" cap="none">
                          <a:solidFill>
                            <a:schemeClr val="dk1"/>
                          </a:solidFill>
                          <a:latin typeface="Times New Roman"/>
                          <a:ea typeface="Times New Roman"/>
                          <a:cs typeface="Times New Roman"/>
                          <a:sym typeface="Times New Roman"/>
                        </a:rPr>
                        <a:t> Heritage instrument designed for 25krad (met with 100mils Aluminium).</a:t>
                      </a:r>
                      <a:endParaRPr sz="1600" b="1" u="none" strike="noStrike" cap="none" dirty="0">
                        <a:solidFill>
                          <a:schemeClr val="dk1"/>
                        </a:solidFill>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2"/>
                  </a:ext>
                </a:extLst>
              </a:tr>
              <a:tr h="781700">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STIS shall be designed such that critical single event effects are &lt;1 per year (STISSPEC 326, 328) </a:t>
                      </a:r>
                      <a:endParaRPr sz="1600" b="1"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solidFill>
                            <a:schemeClr val="dk1"/>
                          </a:solidFill>
                          <a:latin typeface="Times New Roman"/>
                          <a:ea typeface="Times New Roman"/>
                          <a:cs typeface="Times New Roman"/>
                          <a:sym typeface="Times New Roman"/>
                        </a:rPr>
                        <a:t>To be verified by analysis - </a:t>
                      </a:r>
                      <a:r>
                        <a:rPr lang="en" sz="1600" u="none" strike="noStrike" cap="none">
                          <a:solidFill>
                            <a:schemeClr val="dk1"/>
                          </a:solidFill>
                          <a:latin typeface="Times New Roman"/>
                          <a:ea typeface="Times New Roman"/>
                          <a:cs typeface="Times New Roman"/>
                          <a:sym typeface="Times New Roman"/>
                        </a:rPr>
                        <a:t>Requirement calls for analysis using CREME96 code.</a:t>
                      </a:r>
                      <a:endParaRPr sz="1600" u="none" strike="noStrike" cap="none" dirty="0">
                        <a:solidFill>
                          <a:schemeClr val="dk1"/>
                        </a:solidFill>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3"/>
                  </a:ext>
                </a:extLst>
              </a:tr>
              <a:tr h="781700">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Thermal Design - STIS Sensor must be biased cold for noise performance (Levied by UCB)</a:t>
                      </a:r>
                      <a:endParaRPr sz="1600" b="1"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solidFill>
                            <a:schemeClr val="dk1"/>
                          </a:solidFill>
                          <a:latin typeface="Times New Roman"/>
                          <a:ea typeface="Times New Roman"/>
                          <a:cs typeface="Times New Roman"/>
                          <a:sym typeface="Times New Roman"/>
                        </a:rPr>
                        <a:t>Working with Ball Aerospace to negotiate accomodation.</a:t>
                      </a:r>
                      <a:endParaRPr sz="1600" b="1"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u="none" strike="noStrike" cap="none">
                          <a:solidFill>
                            <a:schemeClr val="dk1"/>
                          </a:solidFill>
                          <a:latin typeface="Times New Roman"/>
                          <a:ea typeface="Times New Roman"/>
                          <a:cs typeface="Times New Roman"/>
                          <a:sym typeface="Times New Roman"/>
                        </a:rPr>
                        <a:t>Heritage design has thermally isolated sensor.</a:t>
                      </a:r>
                      <a:endParaRPr sz="1600" u="none" strike="noStrike" cap="none" dirty="0">
                        <a:solidFill>
                          <a:schemeClr val="dk1"/>
                        </a:solidFill>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4"/>
                  </a:ext>
                </a:extLst>
              </a:tr>
            </a:tbl>
          </a:graphicData>
        </a:graphic>
      </p:graphicFrame>
      <p:sp>
        <p:nvSpPr>
          <p:cNvPr id="319" name="Google Shape;319;gc8b75a1610_0_109"/>
          <p:cNvSpPr txBox="1"/>
          <p:nvPr/>
        </p:nvSpPr>
        <p:spPr>
          <a:xfrm>
            <a:off x="382033" y="4873267"/>
            <a:ext cx="11013600" cy="1705200"/>
          </a:xfrm>
          <a:prstGeom prst="rect">
            <a:avLst/>
          </a:prstGeom>
          <a:noFill/>
          <a:ln>
            <a:noFill/>
          </a:ln>
        </p:spPr>
        <p:txBody>
          <a:bodyPr spcFirstLastPara="1" wrap="square" lIns="121900" tIns="121900" rIns="121900" bIns="121900" anchor="t" anchorCtr="0">
            <a:noAutofit/>
          </a:bodyPr>
          <a:lstStyle/>
          <a:p>
            <a:pPr marL="609585" indent="-423323" defTabSz="1219170">
              <a:buSzPts val="1400"/>
              <a:buFont typeface="Arial"/>
              <a:buChar char="●"/>
            </a:pPr>
            <a:r>
              <a:rPr lang="en" sz="1867"/>
              <a:t>No changes to EEE components are expected in order to meet these requirements.</a:t>
            </a:r>
            <a:endParaRPr sz="1867" dirty="0"/>
          </a:p>
          <a:p>
            <a:pPr marL="609585" indent="-423323" defTabSz="1219170">
              <a:buSzPts val="1400"/>
              <a:buFont typeface="Arial"/>
              <a:buChar char="●"/>
            </a:pPr>
            <a:r>
              <a:rPr lang="en" sz="1867"/>
              <a:t>Thickness of chassis is likely to increase from 63mils in heritage design to 100mils for STIS.</a:t>
            </a:r>
            <a:endParaRPr sz="1867" dirty="0"/>
          </a:p>
        </p:txBody>
      </p:sp>
      <p:sp>
        <p:nvSpPr>
          <p:cNvPr id="5" name="TextBox 4">
            <a:extLst>
              <a:ext uri="{FF2B5EF4-FFF2-40B4-BE49-F238E27FC236}">
                <a16:creationId xmlns:a16="http://schemas.microsoft.com/office/drawing/2014/main" id="{55CD1964-57C3-4C7E-9179-CB3125F11D33}"/>
              </a:ext>
            </a:extLst>
          </p:cNvPr>
          <p:cNvSpPr txBox="1"/>
          <p:nvPr/>
        </p:nvSpPr>
        <p:spPr>
          <a:xfrm>
            <a:off x="0" y="6550225"/>
            <a:ext cx="4876656" cy="276999"/>
          </a:xfrm>
          <a:prstGeom prst="rect">
            <a:avLst/>
          </a:prstGeom>
          <a:noFill/>
        </p:spPr>
        <p:txBody>
          <a:bodyPr wrap="none" rtlCol="0">
            <a:spAutoFit/>
          </a:bodyPr>
          <a:lstStyle/>
          <a:p>
            <a:pPr defTabSz="1219170">
              <a:buClrTx/>
              <a:defRPr/>
            </a:pPr>
            <a:r>
              <a:rPr lang="en-US" sz="1200" dirty="0">
                <a:solidFill>
                  <a:sysClr val="windowText" lastClr="000000"/>
                </a:solidFill>
              </a:rPr>
              <a:t>R: 4.13 Product Generation, 4.15 Calibration and Validation; C: SDD </a:t>
            </a:r>
          </a:p>
        </p:txBody>
      </p:sp>
      <p:sp>
        <p:nvSpPr>
          <p:cNvPr id="2" name="Slide Number Placeholder 1">
            <a:extLst>
              <a:ext uri="{FF2B5EF4-FFF2-40B4-BE49-F238E27FC236}">
                <a16:creationId xmlns:a16="http://schemas.microsoft.com/office/drawing/2014/main" id="{E2302015-B028-427E-8176-8A0E7BF9BD73}"/>
              </a:ext>
            </a:extLst>
          </p:cNvPr>
          <p:cNvSpPr>
            <a:spLocks noGrp="1"/>
          </p:cNvSpPr>
          <p:nvPr>
            <p:ph type="sldNum" idx="12"/>
          </p:nvPr>
        </p:nvSpPr>
        <p:spPr/>
        <p:txBody>
          <a:bodyPr/>
          <a:lstStyle/>
          <a:p>
            <a:fld id="{00000000-1234-1234-1234-123412341234}" type="slidenum">
              <a:rPr lang="en" smtClean="0"/>
              <a:pPr/>
              <a:t>12</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c6773519ec_0_9"/>
          <p:cNvSpPr txBox="1">
            <a:spLocks noGrp="1"/>
          </p:cNvSpPr>
          <p:nvPr>
            <p:ph type="body" idx="1"/>
          </p:nvPr>
        </p:nvSpPr>
        <p:spPr>
          <a:xfrm>
            <a:off x="241333" y="1199767"/>
            <a:ext cx="11786800" cy="5746000"/>
          </a:xfrm>
          <a:prstGeom prst="rect">
            <a:avLst/>
          </a:prstGeom>
          <a:noFill/>
          <a:ln>
            <a:noFill/>
          </a:ln>
        </p:spPr>
        <p:txBody>
          <a:bodyPr spcFirstLastPara="1" wrap="square" lIns="121900" tIns="60933" rIns="121900" bIns="60933" anchor="t" anchorCtr="0">
            <a:noAutofit/>
          </a:bodyPr>
          <a:lstStyle/>
          <a:p>
            <a:pPr marL="0" indent="0" algn="ctr">
              <a:lnSpc>
                <a:spcPct val="100000"/>
              </a:lnSpc>
              <a:buNone/>
            </a:pPr>
            <a:r>
              <a:rPr lang="en" sz="1600" b="1" dirty="0">
                <a:solidFill>
                  <a:srgbClr val="000000"/>
                </a:solidFill>
              </a:rPr>
              <a:t>PI: Davin Larson</a:t>
            </a:r>
            <a:endParaRPr sz="1600" b="1" dirty="0">
              <a:solidFill>
                <a:srgbClr val="000000"/>
              </a:solidFill>
            </a:endParaRPr>
          </a:p>
          <a:p>
            <a:pPr marL="0" indent="0" algn="ctr">
              <a:lnSpc>
                <a:spcPct val="100000"/>
              </a:lnSpc>
              <a:buNone/>
            </a:pPr>
            <a:r>
              <a:rPr lang="en" sz="1600" dirty="0">
                <a:solidFill>
                  <a:srgbClr val="000000"/>
                </a:solidFill>
              </a:rPr>
              <a:t>Email: </a:t>
            </a:r>
            <a:r>
              <a:rPr lang="en" sz="1600" u="sng" dirty="0">
                <a:solidFill>
                  <a:schemeClr val="hlink"/>
                </a:solidFill>
                <a:hlinkClick r:id="rId3"/>
              </a:rPr>
              <a:t>davin@berkeley.edu</a:t>
            </a:r>
            <a:endParaRPr sz="1600" dirty="0">
              <a:solidFill>
                <a:srgbClr val="000000"/>
              </a:solidFill>
            </a:endParaRPr>
          </a:p>
          <a:p>
            <a:pPr marL="0" indent="0" algn="ctr">
              <a:lnSpc>
                <a:spcPct val="100000"/>
              </a:lnSpc>
              <a:buNone/>
            </a:pPr>
            <a:r>
              <a:rPr lang="en" sz="1600" dirty="0">
                <a:solidFill>
                  <a:srgbClr val="000000"/>
                </a:solidFill>
              </a:rPr>
              <a:t>Cell Phone: 925-708-3426  </a:t>
            </a:r>
            <a:endParaRPr sz="1600" dirty="0">
              <a:solidFill>
                <a:srgbClr val="000000"/>
              </a:solidFill>
            </a:endParaRPr>
          </a:p>
          <a:p>
            <a:pPr marL="0" indent="0" algn="ctr">
              <a:lnSpc>
                <a:spcPct val="100000"/>
              </a:lnSpc>
              <a:buNone/>
            </a:pPr>
            <a:r>
              <a:rPr lang="en" sz="1600" dirty="0">
                <a:solidFill>
                  <a:srgbClr val="000000"/>
                </a:solidFill>
              </a:rPr>
              <a:t>Work: 510-642-7558</a:t>
            </a:r>
            <a:endParaRPr sz="1600" dirty="0">
              <a:solidFill>
                <a:srgbClr val="000000"/>
              </a:solidFill>
            </a:endParaRPr>
          </a:p>
          <a:p>
            <a:pPr marL="0" indent="0" algn="ctr">
              <a:lnSpc>
                <a:spcPct val="100000"/>
              </a:lnSpc>
              <a:buNone/>
            </a:pPr>
            <a:endParaRPr sz="1600" dirty="0">
              <a:solidFill>
                <a:srgbClr val="000000"/>
              </a:solidFill>
            </a:endParaRPr>
          </a:p>
          <a:p>
            <a:pPr marL="0" indent="0" algn="ctr">
              <a:lnSpc>
                <a:spcPct val="100000"/>
              </a:lnSpc>
              <a:buSzPts val="1100"/>
              <a:buNone/>
            </a:pPr>
            <a:r>
              <a:rPr lang="en" sz="1600" dirty="0">
                <a:solidFill>
                  <a:schemeClr val="dk1"/>
                </a:solidFill>
              </a:rPr>
              <a:t>Science Team:</a:t>
            </a:r>
            <a:endParaRPr sz="1600" dirty="0">
              <a:solidFill>
                <a:schemeClr val="dk1"/>
              </a:solidFill>
            </a:endParaRPr>
          </a:p>
          <a:p>
            <a:pPr marL="0" indent="0" algn="ctr">
              <a:lnSpc>
                <a:spcPct val="100000"/>
              </a:lnSpc>
              <a:buSzPts val="1100"/>
              <a:buNone/>
            </a:pPr>
            <a:r>
              <a:rPr lang="en" sz="1600" b="1" dirty="0">
                <a:solidFill>
                  <a:schemeClr val="dk1"/>
                </a:solidFill>
              </a:rPr>
              <a:t>Ali Rahmati  rahmati@berkeley.edu</a:t>
            </a:r>
            <a:endParaRPr sz="1600" b="1" dirty="0">
              <a:solidFill>
                <a:schemeClr val="dk1"/>
              </a:solidFill>
            </a:endParaRPr>
          </a:p>
          <a:p>
            <a:pPr marL="0" indent="0" algn="ctr">
              <a:lnSpc>
                <a:spcPct val="100000"/>
              </a:lnSpc>
              <a:buSzPts val="1100"/>
              <a:buNone/>
            </a:pPr>
            <a:r>
              <a:rPr lang="en" sz="1600" dirty="0">
                <a:solidFill>
                  <a:schemeClr val="dk1"/>
                </a:solidFill>
              </a:rPr>
              <a:t>Phyllis Whittlesey</a:t>
            </a:r>
            <a:endParaRPr sz="1600" dirty="0">
              <a:solidFill>
                <a:schemeClr val="dk1"/>
              </a:solidFill>
            </a:endParaRPr>
          </a:p>
          <a:p>
            <a:pPr marL="0" indent="0" algn="ctr">
              <a:lnSpc>
                <a:spcPct val="100000"/>
              </a:lnSpc>
              <a:buSzPts val="1100"/>
              <a:buNone/>
            </a:pPr>
            <a:r>
              <a:rPr lang="en" sz="1600" dirty="0">
                <a:solidFill>
                  <a:schemeClr val="dk1"/>
                </a:solidFill>
              </a:rPr>
              <a:t>Patrick Dunn</a:t>
            </a:r>
            <a:endParaRPr sz="1600" dirty="0">
              <a:solidFill>
                <a:schemeClr val="dk1"/>
              </a:solidFill>
            </a:endParaRPr>
          </a:p>
          <a:p>
            <a:pPr marL="0" indent="0" algn="ctr">
              <a:lnSpc>
                <a:spcPct val="100000"/>
              </a:lnSpc>
              <a:buSzPts val="1100"/>
              <a:buNone/>
            </a:pPr>
            <a:r>
              <a:rPr lang="en" sz="1600" dirty="0">
                <a:solidFill>
                  <a:schemeClr val="dk1"/>
                </a:solidFill>
              </a:rPr>
              <a:t>Christina Lee</a:t>
            </a:r>
            <a:endParaRPr sz="1600" dirty="0">
              <a:solidFill>
                <a:schemeClr val="dk1"/>
              </a:solidFill>
            </a:endParaRPr>
          </a:p>
          <a:p>
            <a:pPr marL="0" indent="0" algn="ctr">
              <a:lnSpc>
                <a:spcPct val="100000"/>
              </a:lnSpc>
              <a:buSzPts val="1100"/>
              <a:buNone/>
            </a:pPr>
            <a:r>
              <a:rPr lang="en" sz="1600" dirty="0">
                <a:solidFill>
                  <a:schemeClr val="dk1"/>
                </a:solidFill>
              </a:rPr>
              <a:t>Janet Luhmann</a:t>
            </a:r>
            <a:endParaRPr sz="1600" dirty="0">
              <a:solidFill>
                <a:schemeClr val="dk1"/>
              </a:solidFill>
            </a:endParaRPr>
          </a:p>
          <a:p>
            <a:pPr marL="0" indent="0" algn="ctr">
              <a:lnSpc>
                <a:spcPct val="100000"/>
              </a:lnSpc>
              <a:buSzPts val="1100"/>
              <a:buNone/>
            </a:pPr>
            <a:endParaRPr sz="1600" dirty="0">
              <a:solidFill>
                <a:schemeClr val="dk1"/>
              </a:solidFill>
            </a:endParaRPr>
          </a:p>
          <a:p>
            <a:pPr marL="0" indent="0" algn="ctr">
              <a:lnSpc>
                <a:spcPct val="100000"/>
              </a:lnSpc>
              <a:buSzPts val="1100"/>
              <a:buNone/>
            </a:pPr>
            <a:r>
              <a:rPr lang="en" sz="1600" dirty="0">
                <a:solidFill>
                  <a:schemeClr val="dk1"/>
                </a:solidFill>
              </a:rPr>
              <a:t>Project Manager : Michael Ludlam</a:t>
            </a:r>
            <a:endParaRPr sz="1600" dirty="0">
              <a:solidFill>
                <a:schemeClr val="dk1"/>
              </a:solidFill>
            </a:endParaRPr>
          </a:p>
          <a:p>
            <a:pPr marL="0" indent="0" algn="ctr">
              <a:lnSpc>
                <a:spcPct val="100000"/>
              </a:lnSpc>
              <a:buSzPts val="1100"/>
              <a:buNone/>
            </a:pPr>
            <a:r>
              <a:rPr lang="en" sz="1600" dirty="0">
                <a:solidFill>
                  <a:schemeClr val="dk1"/>
                </a:solidFill>
              </a:rPr>
              <a:t>Email: </a:t>
            </a:r>
            <a:r>
              <a:rPr lang="en" sz="1600" u="sng" dirty="0">
                <a:solidFill>
                  <a:schemeClr val="accent5"/>
                </a:solidFill>
                <a:hlinkClick r:id="rId4">
                  <a:extLst>
                    <a:ext uri="{A12FA001-AC4F-418D-AE19-62706E023703}">
                      <ahyp:hlinkClr xmlns="" xmlns:ahyp="http://schemas.microsoft.com/office/drawing/2018/hyperlinkcolor" val="tx"/>
                    </a:ext>
                  </a:extLst>
                </a:hlinkClick>
              </a:rPr>
              <a:t>michaelludlam@berkeley.edu</a:t>
            </a:r>
            <a:r>
              <a:rPr lang="en" sz="1600" dirty="0">
                <a:solidFill>
                  <a:schemeClr val="dk1"/>
                </a:solidFill>
              </a:rPr>
              <a:t> </a:t>
            </a:r>
            <a:endParaRPr sz="1600" dirty="0">
              <a:solidFill>
                <a:schemeClr val="dk1"/>
              </a:solidFill>
            </a:endParaRPr>
          </a:p>
          <a:p>
            <a:pPr marL="0" indent="609585" algn="ctr">
              <a:lnSpc>
                <a:spcPct val="100000"/>
              </a:lnSpc>
              <a:buSzPts val="1100"/>
              <a:buNone/>
            </a:pPr>
            <a:r>
              <a:rPr lang="en" sz="1600" dirty="0">
                <a:solidFill>
                  <a:schemeClr val="dk1"/>
                </a:solidFill>
              </a:rPr>
              <a:t>Phone:  415-806-3277</a:t>
            </a:r>
            <a:endParaRPr sz="1600" dirty="0">
              <a:solidFill>
                <a:schemeClr val="dk1"/>
              </a:solidFill>
            </a:endParaRPr>
          </a:p>
          <a:p>
            <a:pPr marL="0" indent="609585" algn="ctr">
              <a:lnSpc>
                <a:spcPct val="100000"/>
              </a:lnSpc>
              <a:buSzPts val="1100"/>
              <a:buNone/>
            </a:pPr>
            <a:endParaRPr sz="1600" dirty="0">
              <a:solidFill>
                <a:schemeClr val="dk1"/>
              </a:solidFill>
            </a:endParaRPr>
          </a:p>
          <a:p>
            <a:pPr marL="0" indent="0" algn="ctr">
              <a:lnSpc>
                <a:spcPct val="100000"/>
              </a:lnSpc>
              <a:buSzPts val="1100"/>
              <a:buNone/>
            </a:pPr>
            <a:r>
              <a:rPr lang="en" sz="1600" dirty="0">
                <a:solidFill>
                  <a:schemeClr val="dk1"/>
                </a:solidFill>
              </a:rPr>
              <a:t>Systems Engineer : Miles Robinson</a:t>
            </a:r>
            <a:endParaRPr sz="1600" dirty="0">
              <a:solidFill>
                <a:schemeClr val="dk1"/>
              </a:solidFill>
            </a:endParaRPr>
          </a:p>
          <a:p>
            <a:pPr marL="0" indent="0" algn="ctr">
              <a:lnSpc>
                <a:spcPct val="100000"/>
              </a:lnSpc>
              <a:buSzPts val="1100"/>
              <a:buNone/>
            </a:pPr>
            <a:r>
              <a:rPr lang="en" sz="1600" dirty="0">
                <a:solidFill>
                  <a:schemeClr val="dk1"/>
                </a:solidFill>
              </a:rPr>
              <a:t>Email: </a:t>
            </a:r>
            <a:r>
              <a:rPr lang="en" sz="1600" u="sng" dirty="0">
                <a:solidFill>
                  <a:schemeClr val="accent5"/>
                </a:solidFill>
                <a:hlinkClick r:id="rId5">
                  <a:extLst>
                    <a:ext uri="{A12FA001-AC4F-418D-AE19-62706E023703}">
                      <ahyp:hlinkClr xmlns="" xmlns:ahyp="http://schemas.microsoft.com/office/drawing/2018/hyperlinkcolor" val="tx"/>
                    </a:ext>
                  </a:extLst>
                </a:hlinkClick>
              </a:rPr>
              <a:t>miles.robinson@berkeley.edu</a:t>
            </a:r>
            <a:endParaRPr sz="1600" dirty="0">
              <a:solidFill>
                <a:schemeClr val="dk1"/>
              </a:solidFill>
            </a:endParaRPr>
          </a:p>
          <a:p>
            <a:pPr marL="0" indent="0" algn="ctr">
              <a:lnSpc>
                <a:spcPct val="100000"/>
              </a:lnSpc>
              <a:buSzPts val="1100"/>
              <a:buNone/>
            </a:pPr>
            <a:r>
              <a:rPr lang="en" sz="1600" dirty="0">
                <a:solidFill>
                  <a:schemeClr val="dk1"/>
                </a:solidFill>
              </a:rPr>
              <a:t>Phone: 574-304-9571</a:t>
            </a:r>
            <a:endParaRPr sz="1600" dirty="0">
              <a:solidFill>
                <a:schemeClr val="dk1"/>
              </a:solidFill>
            </a:endParaRPr>
          </a:p>
        </p:txBody>
      </p:sp>
      <p:sp>
        <p:nvSpPr>
          <p:cNvPr id="97" name="Google Shape;97;gc6773519ec_0_9"/>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UCB Point of Contact</a:t>
            </a:r>
            <a:endParaRPr dirty="0"/>
          </a:p>
        </p:txBody>
      </p:sp>
      <p:sp>
        <p:nvSpPr>
          <p:cNvPr id="2" name="Slide Number Placeholder 1">
            <a:extLst>
              <a:ext uri="{FF2B5EF4-FFF2-40B4-BE49-F238E27FC236}">
                <a16:creationId xmlns:a16="http://schemas.microsoft.com/office/drawing/2014/main" id="{12866ECB-9836-48F0-9422-6251DE86E2AE}"/>
              </a:ext>
            </a:extLst>
          </p:cNvPr>
          <p:cNvSpPr>
            <a:spLocks noGrp="1"/>
          </p:cNvSpPr>
          <p:nvPr>
            <p:ph type="sldNum" idx="12"/>
          </p:nvPr>
        </p:nvSpPr>
        <p:spPr/>
        <p:txBody>
          <a:bodyPr/>
          <a:lstStyle/>
          <a:p>
            <a:fld id="{00000000-1234-1234-1234-123412341234}" type="slidenum">
              <a:rPr lang="en" smtClean="0"/>
              <a:pPr/>
              <a:t>2</a:t>
            </a:fld>
            <a:endParaRPr lang="e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c6773519ec_0_14"/>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Instrument Overview</a:t>
            </a:r>
            <a:endParaRPr dirty="0"/>
          </a:p>
        </p:txBody>
      </p:sp>
      <p:sp>
        <p:nvSpPr>
          <p:cNvPr id="103" name="Google Shape;103;gc6773519ec_0_14"/>
          <p:cNvSpPr txBox="1"/>
          <p:nvPr/>
        </p:nvSpPr>
        <p:spPr>
          <a:xfrm>
            <a:off x="283633" y="4764201"/>
            <a:ext cx="5095200" cy="2496669"/>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600"/>
              </a:spcBef>
              <a:spcAft>
                <a:spcPts val="1600"/>
              </a:spcAft>
              <a:buSzPts val="1300"/>
            </a:pPr>
            <a:r>
              <a:rPr lang="en" sz="1733"/>
              <a:t>STIS consists of 2 telescopes</a:t>
            </a:r>
            <a:br>
              <a:rPr lang="en" sz="1733"/>
            </a:br>
            <a:r>
              <a:rPr lang="en" sz="1733"/>
              <a:t>(ion telescope &amp; electron telescope), each consisting of a double stack of solid-state (SST) detectors and measuring: </a:t>
            </a:r>
            <a:br>
              <a:rPr lang="en" sz="1733"/>
            </a:br>
            <a:r>
              <a:rPr lang="en" sz="1733"/>
              <a:t>• Ions (25keV–6MeV)</a:t>
            </a:r>
            <a:br>
              <a:rPr lang="en" sz="1733"/>
            </a:br>
            <a:r>
              <a:rPr lang="en" sz="1733"/>
              <a:t>• Electrons (25keV–250keV)</a:t>
            </a:r>
            <a:endParaRPr sz="1733" dirty="0"/>
          </a:p>
        </p:txBody>
      </p:sp>
      <p:pic>
        <p:nvPicPr>
          <p:cNvPr id="104" name="Google Shape;104;gc6773519ec_0_14"/>
          <p:cNvPicPr preferRelativeResize="0"/>
          <p:nvPr/>
        </p:nvPicPr>
        <p:blipFill rotWithShape="1">
          <a:blip r:embed="rId3">
            <a:alphaModFix/>
          </a:blip>
          <a:srcRect/>
          <a:stretch/>
        </p:blipFill>
        <p:spPr>
          <a:xfrm>
            <a:off x="402800" y="1265501"/>
            <a:ext cx="2497499" cy="3498700"/>
          </a:xfrm>
          <a:prstGeom prst="rect">
            <a:avLst/>
          </a:prstGeom>
          <a:noFill/>
          <a:ln>
            <a:noFill/>
          </a:ln>
        </p:spPr>
      </p:pic>
      <p:pic>
        <p:nvPicPr>
          <p:cNvPr id="105" name="Google Shape;105;gc6773519ec_0_14"/>
          <p:cNvPicPr preferRelativeResize="0"/>
          <p:nvPr/>
        </p:nvPicPr>
        <p:blipFill rotWithShape="1">
          <a:blip r:embed="rId4">
            <a:alphaModFix/>
          </a:blip>
          <a:srcRect/>
          <a:stretch/>
        </p:blipFill>
        <p:spPr>
          <a:xfrm rot="5400000">
            <a:off x="2366284" y="1866784"/>
            <a:ext cx="3453867" cy="2239699"/>
          </a:xfrm>
          <a:prstGeom prst="rect">
            <a:avLst/>
          </a:prstGeom>
          <a:noFill/>
          <a:ln>
            <a:noFill/>
          </a:ln>
        </p:spPr>
      </p:pic>
      <p:pic>
        <p:nvPicPr>
          <p:cNvPr id="106" name="Google Shape;106;gc6773519ec_0_14"/>
          <p:cNvPicPr preferRelativeResize="0"/>
          <p:nvPr/>
        </p:nvPicPr>
        <p:blipFill rotWithShape="1">
          <a:blip r:embed="rId5">
            <a:alphaModFix/>
          </a:blip>
          <a:srcRect/>
          <a:stretch/>
        </p:blipFill>
        <p:spPr>
          <a:xfrm>
            <a:off x="1629767" y="4323600"/>
            <a:ext cx="687333" cy="440600"/>
          </a:xfrm>
          <a:prstGeom prst="rect">
            <a:avLst/>
          </a:prstGeom>
          <a:noFill/>
          <a:ln>
            <a:noFill/>
          </a:ln>
        </p:spPr>
      </p:pic>
      <p:pic>
        <p:nvPicPr>
          <p:cNvPr id="107" name="Google Shape;107;gc6773519ec_0_14"/>
          <p:cNvPicPr preferRelativeResize="0"/>
          <p:nvPr/>
        </p:nvPicPr>
        <p:blipFill rotWithShape="1">
          <a:blip r:embed="rId6">
            <a:alphaModFix/>
          </a:blip>
          <a:srcRect/>
          <a:stretch/>
        </p:blipFill>
        <p:spPr>
          <a:xfrm>
            <a:off x="6405433" y="3500000"/>
            <a:ext cx="4632803" cy="3149264"/>
          </a:xfrm>
          <a:prstGeom prst="rect">
            <a:avLst/>
          </a:prstGeom>
          <a:noFill/>
          <a:ln>
            <a:noFill/>
          </a:ln>
        </p:spPr>
      </p:pic>
      <p:sp>
        <p:nvSpPr>
          <p:cNvPr id="108" name="Google Shape;108;gc6773519ec_0_14"/>
          <p:cNvSpPr txBox="1"/>
          <p:nvPr/>
        </p:nvSpPr>
        <p:spPr>
          <a:xfrm>
            <a:off x="5572433" y="1134300"/>
            <a:ext cx="6298800" cy="3379796"/>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600"/>
              </a:spcBef>
              <a:buSzPts val="1400"/>
            </a:pPr>
            <a:r>
              <a:rPr lang="en" sz="1867"/>
              <a:t>Main heritage: Solar Energetic Particle (SEP) instrument onboard the Mars Atmosphere and Volatile Evolution (MAVEN) spacecraft</a:t>
            </a:r>
            <a:endParaRPr sz="1867" dirty="0"/>
          </a:p>
          <a:p>
            <a:pPr defTabSz="1219170">
              <a:lnSpc>
                <a:spcPct val="115000"/>
              </a:lnSpc>
              <a:spcBef>
                <a:spcPts val="1600"/>
              </a:spcBef>
              <a:buSzPts val="1100"/>
            </a:pPr>
            <a:r>
              <a:rPr lang="en" sz="1867"/>
              <a:t>Compared to the MAVEN/SEP detector, the STIS field of view is significantly wider (80°x60° versus 42°x31°), but only has one look direction for both telescopes</a:t>
            </a:r>
            <a:endParaRPr sz="1867" dirty="0"/>
          </a:p>
          <a:p>
            <a:pPr algn="ctr" defTabSz="1219170">
              <a:lnSpc>
                <a:spcPct val="115000"/>
              </a:lnSpc>
              <a:spcBef>
                <a:spcPts val="1600"/>
              </a:spcBef>
              <a:spcAft>
                <a:spcPts val="1600"/>
              </a:spcAft>
              <a:buSzPts val="1400"/>
            </a:pPr>
            <a:endParaRPr sz="1867" dirty="0"/>
          </a:p>
        </p:txBody>
      </p:sp>
      <p:sp>
        <p:nvSpPr>
          <p:cNvPr id="2" name="Slide Number Placeholder 1">
            <a:extLst>
              <a:ext uri="{FF2B5EF4-FFF2-40B4-BE49-F238E27FC236}">
                <a16:creationId xmlns:a16="http://schemas.microsoft.com/office/drawing/2014/main" id="{680EC851-E58E-445E-AEBE-4F39DF0E578A}"/>
              </a:ext>
            </a:extLst>
          </p:cNvPr>
          <p:cNvSpPr>
            <a:spLocks noGrp="1"/>
          </p:cNvSpPr>
          <p:nvPr>
            <p:ph type="sldNum" idx="12"/>
          </p:nvPr>
        </p:nvSpPr>
        <p:spPr/>
        <p:txBody>
          <a:bodyPr/>
          <a:lstStyle/>
          <a:p>
            <a:fld id="{00000000-1234-1234-1234-123412341234}" type="slidenum">
              <a:rPr lang="en" smtClean="0"/>
              <a:pPr/>
              <a:t>3</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c8b75a1610_0_16"/>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dirty="0"/>
              <a:t>Performance Requirements Summary</a:t>
            </a:r>
            <a:endParaRPr dirty="0"/>
          </a:p>
        </p:txBody>
      </p:sp>
      <p:graphicFrame>
        <p:nvGraphicFramePr>
          <p:cNvPr id="114" name="Google Shape;114;gc8b75a1610_0_16"/>
          <p:cNvGraphicFramePr/>
          <p:nvPr>
            <p:extLst/>
          </p:nvPr>
        </p:nvGraphicFramePr>
        <p:xfrm>
          <a:off x="208985" y="990651"/>
          <a:ext cx="11774033" cy="5866000"/>
        </p:xfrm>
        <a:graphic>
          <a:graphicData uri="http://schemas.openxmlformats.org/drawingml/2006/table">
            <a:tbl>
              <a:tblPr>
                <a:noFill/>
              </a:tblPr>
              <a:tblGrid>
                <a:gridCol w="6343133">
                  <a:extLst>
                    <a:ext uri="{9D8B030D-6E8A-4147-A177-3AD203B41FA5}">
                      <a16:colId xmlns:a16="http://schemas.microsoft.com/office/drawing/2014/main" val="20000"/>
                    </a:ext>
                  </a:extLst>
                </a:gridCol>
                <a:gridCol w="5430900">
                  <a:extLst>
                    <a:ext uri="{9D8B030D-6E8A-4147-A177-3AD203B41FA5}">
                      <a16:colId xmlns:a16="http://schemas.microsoft.com/office/drawing/2014/main" val="20001"/>
                    </a:ext>
                  </a:extLst>
                </a:gridCol>
              </a:tblGrid>
              <a:tr h="310800">
                <a:tc>
                  <a:txBody>
                    <a:bodyPr/>
                    <a:lstStyle/>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chemeClr val="tx1"/>
                          </a:solidFill>
                          <a:latin typeface="Arial"/>
                          <a:ea typeface="Arial"/>
                          <a:cs typeface="Arial"/>
                          <a:sym typeface="Arial"/>
                        </a:rPr>
                        <a:t>SWFO LEVEL 1 </a:t>
                      </a:r>
                      <a:r>
                        <a:rPr lang="en" sz="1300" b="1" i="0" u="none" strike="noStrike" cap="none" dirty="0">
                          <a:solidFill>
                            <a:schemeClr val="tx1"/>
                          </a:solidFill>
                          <a:latin typeface="Arial"/>
                          <a:ea typeface="Arial"/>
                          <a:cs typeface="Arial"/>
                          <a:sym typeface="Arial"/>
                        </a:rPr>
                        <a:t>REQUIREMENT</a:t>
                      </a:r>
                      <a:endParaRPr sz="1300" u="none" strike="noStrike" cap="none" dirty="0">
                        <a:solidFill>
                          <a:schemeClr val="tx1"/>
                        </a:solidFill>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6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00" b="1" u="none" strike="noStrike" cap="none"/>
                        <a:t>STIS</a:t>
                      </a:r>
                      <a:r>
                        <a:rPr lang="en" sz="1300" b="1" i="0" u="none" strike="noStrike" cap="none">
                          <a:solidFill>
                            <a:srgbClr val="000000"/>
                          </a:solidFill>
                          <a:latin typeface="Arial"/>
                          <a:ea typeface="Arial"/>
                          <a:cs typeface="Arial"/>
                          <a:sym typeface="Arial"/>
                        </a:rPr>
                        <a:t> DESIGN</a:t>
                      </a:r>
                      <a:endParaRPr sz="1300" u="none" strike="noStrike" cap="none" dirty="0"/>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66FF"/>
                    </a:solidFill>
                  </a:tcPr>
                </a:tc>
                <a:extLst>
                  <a:ext uri="{0D108BD9-81ED-4DB2-BD59-A6C34878D82A}">
                    <a16:rowId xmlns:a16="http://schemas.microsoft.com/office/drawing/2014/main" val="10000"/>
                  </a:ext>
                </a:extLst>
              </a:tr>
              <a:tr h="1530000">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dirty="0">
                          <a:latin typeface="Times New Roman"/>
                          <a:ea typeface="Times New Roman"/>
                          <a:cs typeface="Times New Roman"/>
                          <a:sym typeface="Times New Roman"/>
                        </a:rPr>
                        <a:t>4.1.1 Definition of Minimum and Maximum Flux limits</a:t>
                      </a:r>
                      <a:endParaRPr sz="1600" b="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100"/>
                        <a:buFont typeface="Arial"/>
                        <a:buNone/>
                      </a:pPr>
                      <a:r>
                        <a:rPr lang="en" sz="1600" b="1" u="none" strike="noStrike" cap="none" dirty="0">
                          <a:solidFill>
                            <a:schemeClr val="dk1"/>
                          </a:solidFill>
                          <a:latin typeface="Times New Roman"/>
                          <a:ea typeface="Times New Roman"/>
                          <a:cs typeface="Times New Roman"/>
                          <a:sym typeface="Times New Roman"/>
                        </a:rPr>
                        <a:t>STSPEC-24:  </a:t>
                      </a:r>
                      <a:r>
                        <a:rPr lang="en" sz="1600" u="none" strike="noStrike" cap="none" dirty="0">
                          <a:solidFill>
                            <a:schemeClr val="dk1"/>
                          </a:solidFill>
                          <a:latin typeface="Times New Roman"/>
                          <a:ea typeface="Times New Roman"/>
                          <a:cs typeface="Times New Roman"/>
                          <a:sym typeface="Times New Roman"/>
                        </a:rPr>
                        <a:t>Minimum Flux: 2.48e2  * E(keV)</a:t>
                      </a:r>
                      <a:r>
                        <a:rPr lang="en" sz="1600" u="none" strike="noStrike" cap="none" baseline="30000" dirty="0">
                          <a:solidFill>
                            <a:schemeClr val="dk1"/>
                          </a:solidFill>
                          <a:latin typeface="Times New Roman"/>
                          <a:ea typeface="Times New Roman"/>
                          <a:cs typeface="Times New Roman"/>
                          <a:sym typeface="Times New Roman"/>
                        </a:rPr>
                        <a:t>-1.6 </a:t>
                      </a:r>
                      <a:endParaRPr sz="1600" u="none" strike="noStrike" cap="none" baseline="3000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b="1" u="none" strike="noStrike" cap="none" dirty="0">
                          <a:solidFill>
                            <a:schemeClr val="dk1"/>
                          </a:solidFill>
                          <a:latin typeface="Times New Roman"/>
                          <a:ea typeface="Times New Roman"/>
                          <a:cs typeface="Times New Roman"/>
                          <a:sym typeface="Times New Roman"/>
                        </a:rPr>
                        <a:t>STSPEC-25:  </a:t>
                      </a:r>
                      <a:r>
                        <a:rPr lang="en" sz="1600" u="none" strike="noStrike" cap="none" dirty="0">
                          <a:solidFill>
                            <a:schemeClr val="dk1"/>
                          </a:solidFill>
                          <a:latin typeface="Times New Roman"/>
                          <a:ea typeface="Times New Roman"/>
                          <a:cs typeface="Times New Roman"/>
                          <a:sym typeface="Times New Roman"/>
                        </a:rPr>
                        <a:t>Maximum Flux: 1.01e7  * E(keV)</a:t>
                      </a:r>
                      <a:r>
                        <a:rPr lang="en" sz="1600" u="none" strike="noStrike" cap="none" baseline="30000" dirty="0">
                          <a:solidFill>
                            <a:schemeClr val="dk1"/>
                          </a:solidFill>
                          <a:latin typeface="Times New Roman"/>
                          <a:ea typeface="Times New Roman"/>
                          <a:cs typeface="Times New Roman"/>
                          <a:sym typeface="Times New Roman"/>
                        </a:rPr>
                        <a:t>-1.6</a:t>
                      </a:r>
                      <a:endParaRPr sz="1600" u="none" strike="noStrike" cap="none" baseline="3000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600" b="1" u="none" strike="noStrike" cap="none" baseline="3000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b="1" u="none" strike="noStrike" cap="none" baseline="30000" dirty="0">
                          <a:solidFill>
                            <a:schemeClr val="dk1"/>
                          </a:solidFill>
                          <a:latin typeface="Times New Roman"/>
                          <a:ea typeface="Times New Roman"/>
                          <a:cs typeface="Times New Roman"/>
                          <a:sym typeface="Times New Roman"/>
                        </a:rPr>
                        <a:t>(note: this is not really a requirement, it serves as a definition)</a:t>
                      </a:r>
                      <a:endParaRPr sz="1600" b="1" u="none" strike="noStrike" cap="none" baseline="30000" dirty="0">
                        <a:solidFill>
                          <a:schemeClr val="dk1"/>
                        </a:solidFill>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Times New Roman"/>
                        <a:buNone/>
                      </a:pPr>
                      <a:r>
                        <a:rPr lang="en" sz="1600" u="none" strike="noStrike" cap="none">
                          <a:solidFill>
                            <a:schemeClr val="dk1"/>
                          </a:solidFill>
                          <a:latin typeface="Times New Roman"/>
                          <a:ea typeface="Times New Roman"/>
                          <a:cs typeface="Times New Roman"/>
                          <a:sym typeface="Times New Roman"/>
                        </a:rPr>
                        <a:t>The heritage MAVEN/SEP instrument performs within these limits.  The STIS geometric factor is chosen to meet the Maximum flux limit without exceeding the count rate that the heritage instrument can handle without significant deadtime correction.</a:t>
                      </a:r>
                      <a:endParaRPr sz="1300" u="none" strike="noStrike" cap="none" dirty="0">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sz="1300" u="none" strike="noStrike" cap="none">
                          <a:solidFill>
                            <a:schemeClr val="dk1"/>
                          </a:solidFill>
                          <a:latin typeface="Arial"/>
                          <a:ea typeface="Arial"/>
                          <a:cs typeface="Arial"/>
                          <a:sym typeface="Arial"/>
                        </a:rPr>
                        <a:t>(Consistent with count rate of 30000 cnts/sec)</a:t>
                      </a:r>
                      <a:endParaRPr sz="1600" b="1" u="none" strike="noStrike" cap="none" dirty="0">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1"/>
                  </a:ext>
                </a:extLst>
              </a:tr>
              <a:tr h="2302160">
                <a:tc>
                  <a:txBody>
                    <a:bodyPr/>
                    <a:lstStyle/>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4.1.2  Flux Measurement Range</a:t>
                      </a:r>
                      <a:endParaRPr sz="1600" b="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STSPEC-27</a:t>
                      </a:r>
                      <a:r>
                        <a:rPr lang="en" sz="1600" u="none" strike="noStrike" cap="none">
                          <a:latin typeface="Times New Roman"/>
                          <a:ea typeface="Times New Roman"/>
                          <a:cs typeface="Times New Roman"/>
                          <a:sym typeface="Times New Roman"/>
                        </a:rPr>
                        <a:t>:  The STIS shall provide ion differential flux measurements in the range of 50KeV - 2,000 KeV.  Discrimination of flux constituents or species is not required</a:t>
                      </a:r>
                      <a:endParaRPr sz="16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STSPEC-28</a:t>
                      </a:r>
                      <a:r>
                        <a:rPr lang="en" sz="1600" u="none" strike="noStrike" cap="none">
                          <a:latin typeface="Times New Roman"/>
                          <a:ea typeface="Times New Roman"/>
                          <a:cs typeface="Times New Roman"/>
                          <a:sym typeface="Times New Roman"/>
                        </a:rPr>
                        <a:t>: The STIS shall determine the differential ion fluxes in sufficient evenly spaced logarithmic energy bands to meet the accuracy requirement defined in section 4.1.3</a:t>
                      </a:r>
                      <a:endParaRPr sz="16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STSPEC-928</a:t>
                      </a:r>
                      <a:r>
                        <a:rPr lang="en" sz="1600" u="none" strike="noStrike" cap="none">
                          <a:latin typeface="Times New Roman"/>
                          <a:ea typeface="Times New Roman"/>
                          <a:cs typeface="Times New Roman"/>
                          <a:sym typeface="Times New Roman"/>
                        </a:rPr>
                        <a:t>: The STIS instrument shall provide &gt;3 bands in a logarithmic bin per energy decade.</a:t>
                      </a:r>
                      <a:endParaRPr sz="1600"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Times New Roman"/>
                        <a:buNone/>
                      </a:pPr>
                      <a:r>
                        <a:rPr lang="en" sz="1600" b="1" u="none" strike="noStrike" cap="none">
                          <a:solidFill>
                            <a:schemeClr val="dk1"/>
                          </a:solidFill>
                          <a:latin typeface="Times New Roman"/>
                          <a:ea typeface="Times New Roman"/>
                          <a:cs typeface="Times New Roman"/>
                          <a:sym typeface="Times New Roman"/>
                        </a:rPr>
                        <a:t>Compliance.</a:t>
                      </a:r>
                      <a:r>
                        <a:rPr lang="en" sz="1600" u="none" strike="noStrike" cap="none">
                          <a:solidFill>
                            <a:schemeClr val="dk1"/>
                          </a:solidFill>
                          <a:latin typeface="Times New Roman"/>
                          <a:ea typeface="Times New Roman"/>
                          <a:cs typeface="Times New Roman"/>
                          <a:sym typeface="Times New Roman"/>
                        </a:rPr>
                        <a:t> The heritage MAVEN/SEP instrument measures energies from ~25 keV to 6 MeV and the STIS design retains this capability.  This exceeds the measurement requirements.</a:t>
                      </a:r>
                      <a:endParaRPr sz="160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r>
                        <a:rPr lang="en" sz="1600" u="none" strike="noStrike" cap="none">
                          <a:solidFill>
                            <a:schemeClr val="dk1"/>
                          </a:solidFill>
                          <a:latin typeface="Times New Roman"/>
                          <a:ea typeface="Times New Roman"/>
                          <a:cs typeface="Times New Roman"/>
                          <a:sym typeface="Times New Roman"/>
                        </a:rPr>
                        <a:t>(Test results show electronic threshold at ~10 keV.)</a:t>
                      </a:r>
                      <a:endParaRPr sz="160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endParaRPr sz="160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r>
                        <a:rPr lang="en" sz="1600" u="none" strike="noStrike" cap="none">
                          <a:solidFill>
                            <a:schemeClr val="dk1"/>
                          </a:solidFill>
                          <a:latin typeface="Times New Roman"/>
                          <a:ea typeface="Times New Roman"/>
                          <a:cs typeface="Times New Roman"/>
                          <a:sym typeface="Times New Roman"/>
                        </a:rPr>
                        <a:t>Both the Heritage and STIS designs include programmable energy bins (1.5 keV resolution) that meet these requirements.</a:t>
                      </a:r>
                      <a:endParaRPr sz="1600" u="none" strike="noStrike" cap="none" dirty="0">
                        <a:solidFill>
                          <a:schemeClr val="dk1"/>
                        </a:solidFill>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2"/>
                  </a:ext>
                </a:extLst>
              </a:tr>
              <a:tr h="1692560">
                <a:tc>
                  <a:txBody>
                    <a:bodyPr/>
                    <a:lstStyle/>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4.1.3 Accuracy: </a:t>
                      </a:r>
                      <a:endParaRPr sz="1600" b="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500" b="1" u="none" strike="noStrike" cap="none">
                          <a:solidFill>
                            <a:srgbClr val="222222"/>
                          </a:solidFill>
                          <a:highlight>
                            <a:srgbClr val="FFFFFF"/>
                          </a:highlight>
                        </a:rPr>
                        <a:t>STSPEC-30:</a:t>
                      </a:r>
                      <a:r>
                        <a:rPr lang="en" sz="1500" u="none" strike="noStrike" cap="none">
                          <a:solidFill>
                            <a:srgbClr val="222222"/>
                          </a:solidFill>
                          <a:highlight>
                            <a:srgbClr val="FFFFFF"/>
                          </a:highlight>
                        </a:rPr>
                        <a:t> The STIS instrument shall be capable of measuring differential fluxes at the minimum flux with ±100% accuracy varying, as the Poisson statistics improve, down to ±20% at the maximum flux accounting for all error sources.  Error sources include but are not limited to noise, out-of-band response, energy band edge uncertainty, poisson statistics, and facility calibration error.  </a:t>
                      </a:r>
                      <a:endParaRPr sz="1600"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Times New Roman"/>
                        <a:buNone/>
                      </a:pPr>
                      <a:r>
                        <a:rPr lang="en" sz="1600" b="1" u="none" strike="noStrike" cap="none" dirty="0">
                          <a:solidFill>
                            <a:schemeClr val="dk1"/>
                          </a:solidFill>
                          <a:latin typeface="Times New Roman"/>
                          <a:ea typeface="Times New Roman"/>
                          <a:cs typeface="Times New Roman"/>
                          <a:sym typeface="Times New Roman"/>
                        </a:rPr>
                        <a:t>Compliance. The heritage and STIS sensors both meet this requirement.</a:t>
                      </a:r>
                      <a:endParaRPr sz="1600" b="1"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r>
                        <a:rPr lang="en" sz="1600" u="none" strike="noStrike" cap="none" dirty="0">
                          <a:solidFill>
                            <a:schemeClr val="dk1"/>
                          </a:solidFill>
                          <a:latin typeface="Times New Roman"/>
                          <a:ea typeface="Times New Roman"/>
                          <a:cs typeface="Times New Roman"/>
                          <a:sym typeface="Times New Roman"/>
                        </a:rPr>
                        <a:t>Min flux limited by GCR flux and poisson statistics</a:t>
                      </a:r>
                      <a:endParaRPr sz="160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r>
                        <a:rPr lang="en" sz="1600" u="none" strike="noStrike" cap="none" dirty="0">
                          <a:solidFill>
                            <a:schemeClr val="dk1"/>
                          </a:solidFill>
                          <a:latin typeface="Times New Roman"/>
                          <a:ea typeface="Times New Roman"/>
                          <a:cs typeface="Times New Roman"/>
                          <a:sym typeface="Times New Roman"/>
                        </a:rPr>
                        <a:t>Max flux limited by knowledge of GF. (modeled by GEANT4) Large dynamic range enabled using 2 pix</a:t>
                      </a:r>
                      <a:r>
                        <a:rPr lang="en" sz="1600" b="1" u="none" strike="noStrike" cap="none" dirty="0">
                          <a:solidFill>
                            <a:schemeClr val="dk1"/>
                          </a:solidFill>
                          <a:latin typeface="Times New Roman"/>
                          <a:ea typeface="Times New Roman"/>
                          <a:cs typeface="Times New Roman"/>
                          <a:sym typeface="Times New Roman"/>
                        </a:rPr>
                        <a:t>els</a:t>
                      </a:r>
                      <a:endParaRPr sz="1600" b="1" u="none" strike="noStrike" cap="none" dirty="0">
                        <a:solidFill>
                          <a:schemeClr val="dk1"/>
                        </a:solidFill>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06825BDD-1177-4DB7-B4F7-DEF285E636B5}"/>
              </a:ext>
            </a:extLst>
          </p:cNvPr>
          <p:cNvSpPr txBox="1"/>
          <p:nvPr/>
        </p:nvSpPr>
        <p:spPr>
          <a:xfrm>
            <a:off x="10042843" y="6490242"/>
            <a:ext cx="1715534" cy="276999"/>
          </a:xfrm>
          <a:prstGeom prst="rect">
            <a:avLst/>
          </a:prstGeom>
          <a:solidFill>
            <a:schemeClr val="bg1"/>
          </a:solidFill>
        </p:spPr>
        <p:txBody>
          <a:bodyPr wrap="none" rtlCol="0">
            <a:spAutoFit/>
          </a:bodyPr>
          <a:lstStyle/>
          <a:p>
            <a:pPr defTabSz="1219170">
              <a:buClrTx/>
              <a:defRPr/>
            </a:pPr>
            <a:r>
              <a:rPr lang="en-US" sz="1200" dirty="0">
                <a:solidFill>
                  <a:sysClr val="windowText" lastClr="000000"/>
                </a:solidFill>
              </a:rPr>
              <a:t>R: 4.13, 4.15; C: SDD </a:t>
            </a:r>
          </a:p>
        </p:txBody>
      </p:sp>
      <p:sp>
        <p:nvSpPr>
          <p:cNvPr id="2" name="Slide Number Placeholder 1">
            <a:extLst>
              <a:ext uri="{FF2B5EF4-FFF2-40B4-BE49-F238E27FC236}">
                <a16:creationId xmlns:a16="http://schemas.microsoft.com/office/drawing/2014/main" id="{D0600A76-6035-4251-85E6-E16E05F9DA1A}"/>
              </a:ext>
            </a:extLst>
          </p:cNvPr>
          <p:cNvSpPr>
            <a:spLocks noGrp="1"/>
          </p:cNvSpPr>
          <p:nvPr>
            <p:ph type="sldNum" idx="12"/>
          </p:nvPr>
        </p:nvSpPr>
        <p:spPr/>
        <p:txBody>
          <a:bodyPr/>
          <a:lstStyle/>
          <a:p>
            <a:fld id="{00000000-1234-1234-1234-123412341234}" type="slidenum">
              <a:rPr lang="en" smtClean="0"/>
              <a:pPr/>
              <a:t>4</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c8b75a1610_0_21"/>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Performance Requirements Summary</a:t>
            </a:r>
            <a:endParaRPr dirty="0"/>
          </a:p>
        </p:txBody>
      </p:sp>
      <p:graphicFrame>
        <p:nvGraphicFramePr>
          <p:cNvPr id="120" name="Google Shape;120;gc8b75a1610_0_21"/>
          <p:cNvGraphicFramePr/>
          <p:nvPr>
            <p:extLst/>
          </p:nvPr>
        </p:nvGraphicFramePr>
        <p:xfrm>
          <a:off x="208985" y="923845"/>
          <a:ext cx="11774033" cy="5754240"/>
        </p:xfrm>
        <a:graphic>
          <a:graphicData uri="http://schemas.openxmlformats.org/drawingml/2006/table">
            <a:tbl>
              <a:tblPr>
                <a:noFill/>
              </a:tblPr>
              <a:tblGrid>
                <a:gridCol w="6343133">
                  <a:extLst>
                    <a:ext uri="{9D8B030D-6E8A-4147-A177-3AD203B41FA5}">
                      <a16:colId xmlns:a16="http://schemas.microsoft.com/office/drawing/2014/main" val="20000"/>
                    </a:ext>
                  </a:extLst>
                </a:gridCol>
                <a:gridCol w="5430900">
                  <a:extLst>
                    <a:ext uri="{9D8B030D-6E8A-4147-A177-3AD203B41FA5}">
                      <a16:colId xmlns:a16="http://schemas.microsoft.com/office/drawing/2014/main" val="20001"/>
                    </a:ext>
                  </a:extLst>
                </a:gridCol>
              </a:tblGrid>
              <a:tr h="310800">
                <a:tc>
                  <a:txBody>
                    <a:bodyPr/>
                    <a:lstStyle/>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chemeClr val="tx1"/>
                          </a:solidFill>
                          <a:latin typeface="Arial"/>
                          <a:ea typeface="Arial"/>
                          <a:cs typeface="Arial"/>
                          <a:sym typeface="Arial"/>
                        </a:rPr>
                        <a:t>SWFO LEVEL 1 </a:t>
                      </a:r>
                      <a:r>
                        <a:rPr lang="en" sz="1300" b="1" i="0" u="none" strike="noStrike" cap="none" dirty="0">
                          <a:solidFill>
                            <a:schemeClr val="tx1"/>
                          </a:solidFill>
                          <a:latin typeface="Arial"/>
                          <a:ea typeface="Arial"/>
                          <a:cs typeface="Arial"/>
                          <a:sym typeface="Arial"/>
                        </a:rPr>
                        <a:t>REQUIREMENT</a:t>
                      </a:r>
                      <a:endParaRPr sz="1300" u="none" strike="noStrike" cap="none" dirty="0">
                        <a:solidFill>
                          <a:schemeClr val="tx1"/>
                        </a:solidFill>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6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00" b="1" u="none" strike="noStrike" cap="none" dirty="0"/>
                        <a:t>STIS</a:t>
                      </a:r>
                      <a:r>
                        <a:rPr lang="en" sz="1300" b="1" i="0" u="none" strike="noStrike" cap="none" dirty="0">
                          <a:solidFill>
                            <a:srgbClr val="000000"/>
                          </a:solidFill>
                          <a:latin typeface="Arial"/>
                          <a:ea typeface="Arial"/>
                          <a:cs typeface="Arial"/>
                          <a:sym typeface="Arial"/>
                        </a:rPr>
                        <a:t> DESIGN</a:t>
                      </a:r>
                      <a:endParaRPr sz="1300" u="none" strike="noStrike" cap="none" dirty="0"/>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66FF"/>
                    </a:solidFill>
                  </a:tcPr>
                </a:tc>
                <a:extLst>
                  <a:ext uri="{0D108BD9-81ED-4DB2-BD59-A6C34878D82A}">
                    <a16:rowId xmlns:a16="http://schemas.microsoft.com/office/drawing/2014/main" val="10000"/>
                  </a:ext>
                </a:extLst>
              </a:tr>
              <a:tr h="1814480">
                <a:tc>
                  <a:txBody>
                    <a:bodyPr/>
                    <a:lstStyle/>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dirty="0">
                          <a:latin typeface="Times New Roman"/>
                          <a:ea typeface="Times New Roman"/>
                          <a:cs typeface="Times New Roman"/>
                          <a:sym typeface="Times New Roman"/>
                        </a:rPr>
                        <a:t>4.1.4 Field of View (FOV)</a:t>
                      </a:r>
                      <a:endParaRPr sz="1600" b="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dirty="0">
                          <a:latin typeface="Times New Roman"/>
                          <a:ea typeface="Times New Roman"/>
                          <a:cs typeface="Times New Roman"/>
                          <a:sym typeface="Times New Roman"/>
                        </a:rPr>
                        <a:t>STSPEC-32: </a:t>
                      </a:r>
                      <a:r>
                        <a:rPr lang="en" sz="1600" u="none" strike="noStrike" cap="none" dirty="0">
                          <a:latin typeface="Times New Roman"/>
                          <a:ea typeface="Times New Roman"/>
                          <a:cs typeface="Times New Roman"/>
                          <a:sym typeface="Times New Roman"/>
                        </a:rPr>
                        <a:t>The STIS FOV shall be at least 80 degrees in the ecliptic by 60 degrees centered 50 degrees in the ecliptic off of the sun-earth line in the “ahead” direction (the ahead direction is the direction the earth travels in the ecliptic).  In the Spacecraft Reference Frame (SRF) coordinates (see section 5.4), the unit vector for the centroid of the FOV of the instrument shall be (0.643, 0, 0.766). </a:t>
                      </a:r>
                      <a:endParaRPr sz="1600"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Times New Roman"/>
                        <a:buNone/>
                      </a:pPr>
                      <a:r>
                        <a:rPr lang="en" sz="1600" b="1" i="0" u="none" strike="noStrike" cap="none">
                          <a:solidFill>
                            <a:srgbClr val="000000"/>
                          </a:solidFill>
                          <a:latin typeface="Times New Roman"/>
                          <a:ea typeface="Times New Roman"/>
                          <a:cs typeface="Times New Roman"/>
                          <a:sym typeface="Times New Roman"/>
                        </a:rPr>
                        <a:t>Compliance. </a:t>
                      </a:r>
                      <a:r>
                        <a:rPr lang="en" sz="1600" i="0" u="none" strike="noStrike" cap="none">
                          <a:solidFill>
                            <a:srgbClr val="000000"/>
                          </a:solidFill>
                          <a:latin typeface="Times New Roman"/>
                          <a:ea typeface="Times New Roman"/>
                          <a:cs typeface="Times New Roman"/>
                          <a:sym typeface="Times New Roman"/>
                        </a:rPr>
                        <a:t>The </a:t>
                      </a:r>
                      <a:r>
                        <a:rPr lang="en" sz="1600" u="none" strike="noStrike" cap="none">
                          <a:latin typeface="Times New Roman"/>
                          <a:ea typeface="Times New Roman"/>
                          <a:cs typeface="Times New Roman"/>
                          <a:sym typeface="Times New Roman"/>
                        </a:rPr>
                        <a:t>heritage sensor did </a:t>
                      </a:r>
                      <a:r>
                        <a:rPr lang="en" sz="1600" b="1" u="none" strike="noStrike" cap="none">
                          <a:latin typeface="Times New Roman"/>
                          <a:ea typeface="Times New Roman"/>
                          <a:cs typeface="Times New Roman"/>
                          <a:sym typeface="Times New Roman"/>
                        </a:rPr>
                        <a:t>not</a:t>
                      </a:r>
                      <a:r>
                        <a:rPr lang="en" sz="1600" u="none" strike="noStrike" cap="none">
                          <a:latin typeface="Times New Roman"/>
                          <a:ea typeface="Times New Roman"/>
                          <a:cs typeface="Times New Roman"/>
                          <a:sym typeface="Times New Roman"/>
                        </a:rPr>
                        <a:t> meet this requirement. The proposed STIS</a:t>
                      </a:r>
                      <a:r>
                        <a:rPr lang="en" sz="1600" b="0" i="0" u="none" strike="noStrike" cap="none">
                          <a:solidFill>
                            <a:srgbClr val="000000"/>
                          </a:solidFill>
                          <a:latin typeface="Times New Roman"/>
                          <a:ea typeface="Times New Roman"/>
                          <a:cs typeface="Times New Roman"/>
                          <a:sym typeface="Times New Roman"/>
                        </a:rPr>
                        <a:t> design has replaced the </a:t>
                      </a:r>
                      <a:r>
                        <a:rPr lang="en" sz="1600" u="none" strike="noStrike" cap="none">
                          <a:latin typeface="Times New Roman"/>
                          <a:ea typeface="Times New Roman"/>
                          <a:cs typeface="Times New Roman"/>
                          <a:sym typeface="Times New Roman"/>
                        </a:rPr>
                        <a:t>collimators with a larger FOV to meet this requirement. The pointing requirement is leveled by the S/C. UCB will work with S/C to insure pointing requirement is met.</a:t>
                      </a:r>
                      <a:endParaRPr sz="16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endParaRPr sz="1600" b="0" i="0" u="none" strike="noStrike" cap="none" dirty="0">
                        <a:solidFill>
                          <a:srgbClr val="000000"/>
                        </a:solidFill>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1"/>
                  </a:ext>
                </a:extLst>
              </a:tr>
              <a:tr h="2789840">
                <a:tc>
                  <a:txBody>
                    <a:bodyPr/>
                    <a:lstStyle/>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4.1.5 Refresh Rate and Latency</a:t>
                      </a:r>
                      <a:endParaRPr sz="1600" b="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STSPEC-35: </a:t>
                      </a:r>
                      <a:r>
                        <a:rPr lang="en" sz="1600" u="none" strike="noStrike" cap="none">
                          <a:latin typeface="Times New Roman"/>
                          <a:ea typeface="Times New Roman"/>
                          <a:cs typeface="Times New Roman"/>
                          <a:sym typeface="Times New Roman"/>
                        </a:rPr>
                        <a:t>The SWFO-L1 mission will make STIS Solar Wind data available to SWPC forecasters within 5 minutes of the completion of each data acquisition and the STIS instrument shall provide, as a minimum, one data collection in each 5 minute window.</a:t>
                      </a:r>
                      <a:endParaRPr sz="16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STSPEC-36: </a:t>
                      </a:r>
                      <a:r>
                        <a:rPr lang="en" sz="1600" u="none" strike="noStrike" cap="none">
                          <a:latin typeface="Times New Roman"/>
                          <a:ea typeface="Times New Roman"/>
                          <a:cs typeface="Times New Roman"/>
                          <a:sym typeface="Times New Roman"/>
                        </a:rPr>
                        <a:t>The processing of a completed on-orbit data collection by the STIS instrument and the transmission to the spacecraft shall contribute ≤ 2 seconds to the overall latency of the solar wind data product.</a:t>
                      </a:r>
                      <a:endParaRPr sz="16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600" b="1" u="none" strike="noStrike" cap="none">
                          <a:latin typeface="Times New Roman"/>
                          <a:ea typeface="Times New Roman"/>
                          <a:cs typeface="Times New Roman"/>
                          <a:sym typeface="Times New Roman"/>
                        </a:rPr>
                        <a:t>STSPEC-37</a:t>
                      </a:r>
                      <a:r>
                        <a:rPr lang="en" sz="1600" u="none" strike="noStrike" cap="none">
                          <a:latin typeface="Times New Roman"/>
                          <a:ea typeface="Times New Roman"/>
                          <a:cs typeface="Times New Roman"/>
                          <a:sym typeface="Times New Roman"/>
                        </a:rPr>
                        <a:t>: The processing of a completed on-orbit data collection by the STIS instrument and the transmission to the spacecraft shall contribute ≤ 2 seconds to the overall latency of the solar wind data product.</a:t>
                      </a:r>
                      <a:endParaRPr sz="1600"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Times New Roman"/>
                        <a:buNone/>
                      </a:pPr>
                      <a:r>
                        <a:rPr lang="en" sz="1600" b="1" i="0" u="none" strike="noStrike" cap="none">
                          <a:solidFill>
                            <a:srgbClr val="000000"/>
                          </a:solidFill>
                          <a:latin typeface="Times New Roman"/>
                          <a:ea typeface="Times New Roman"/>
                          <a:cs typeface="Times New Roman"/>
                          <a:sym typeface="Times New Roman"/>
                        </a:rPr>
                        <a:t>Compliance.</a:t>
                      </a:r>
                      <a:r>
                        <a:rPr lang="en" sz="1600" b="0" i="0" u="none" strike="noStrike" cap="none">
                          <a:solidFill>
                            <a:srgbClr val="000000"/>
                          </a:solidFill>
                          <a:latin typeface="Times New Roman"/>
                          <a:ea typeface="Times New Roman"/>
                          <a:cs typeface="Times New Roman"/>
                          <a:sym typeface="Times New Roman"/>
                        </a:rPr>
                        <a:t> MAVEN/SEP has intr</a:t>
                      </a:r>
                      <a:r>
                        <a:rPr lang="en" sz="1600" u="none" strike="noStrike" cap="none">
                          <a:latin typeface="Times New Roman"/>
                          <a:ea typeface="Times New Roman"/>
                          <a:cs typeface="Times New Roman"/>
                          <a:sym typeface="Times New Roman"/>
                        </a:rPr>
                        <a:t>insic (minimum)</a:t>
                      </a:r>
                      <a:r>
                        <a:rPr lang="en" sz="1600" b="0" i="0" u="none" strike="noStrike" cap="none">
                          <a:solidFill>
                            <a:srgbClr val="000000"/>
                          </a:solidFill>
                          <a:latin typeface="Times New Roman"/>
                          <a:ea typeface="Times New Roman"/>
                          <a:cs typeface="Times New Roman"/>
                          <a:sym typeface="Times New Roman"/>
                        </a:rPr>
                        <a:t> time resolution of 1 second</a:t>
                      </a:r>
                      <a:r>
                        <a:rPr lang="en" sz="1600" u="none" strike="noStrike" cap="none">
                          <a:latin typeface="Times New Roman"/>
                          <a:ea typeface="Times New Roman"/>
                          <a:cs typeface="Times New Roman"/>
                          <a:sym typeface="Times New Roman"/>
                        </a:rPr>
                        <a:t>. The STIS instrument design will be programmable from 1 to 512 seconds. Latency is &lt;  0.1 second.</a:t>
                      </a:r>
                      <a:endParaRPr sz="16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Times New Roman"/>
                        <a:buNone/>
                      </a:pPr>
                      <a:r>
                        <a:rPr lang="en" sz="1600" u="none" strike="noStrike" cap="none">
                          <a:latin typeface="Times New Roman"/>
                          <a:ea typeface="Times New Roman"/>
                          <a:cs typeface="Times New Roman"/>
                          <a:sym typeface="Times New Roman"/>
                        </a:rPr>
                        <a:t>Ground processing latency is estimated at &lt;1 second.</a:t>
                      </a:r>
                      <a:endParaRPr sz="1600" u="none" strike="noStrike" cap="none" dirty="0">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2"/>
                  </a:ext>
                </a:extLst>
              </a:tr>
              <a:tr h="839120">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4.1.6  Response Stability -</a:t>
                      </a:r>
                      <a:endParaRPr sz="1600" b="1"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b="1" u="none" strike="noStrike" cap="none">
                          <a:latin typeface="Times New Roman"/>
                          <a:ea typeface="Times New Roman"/>
                          <a:cs typeface="Times New Roman"/>
                          <a:sym typeface="Times New Roman"/>
                        </a:rPr>
                        <a:t>STSPEC-39:</a:t>
                      </a:r>
                      <a:r>
                        <a:rPr lang="en" sz="1600" u="none" strike="noStrike" cap="none">
                          <a:latin typeface="Times New Roman"/>
                          <a:ea typeface="Times New Roman"/>
                          <a:cs typeface="Times New Roman"/>
                          <a:sym typeface="Times New Roman"/>
                        </a:rPr>
                        <a:t> The STIS instrument shall provide monotonically increasing fluxes up to three times the maximum flux for a given energy range. </a:t>
                      </a:r>
                      <a:endParaRPr sz="1600" u="none" strike="noStrike" cap="none" dirty="0">
                        <a:latin typeface="Times New Roman"/>
                        <a:ea typeface="Times New Roman"/>
                        <a:cs typeface="Times New Roman"/>
                        <a:sym typeface="Times New Roman"/>
                      </a:endParaRPr>
                    </a:p>
                  </a:txBody>
                  <a:tcPr marL="110833" marR="110833" marT="53800" marB="538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b="1" u="none" strike="noStrike" cap="none" dirty="0">
                          <a:latin typeface="Times New Roman"/>
                          <a:ea typeface="Times New Roman"/>
                          <a:cs typeface="Times New Roman"/>
                          <a:sym typeface="Times New Roman"/>
                        </a:rPr>
                        <a:t>Compliance: </a:t>
                      </a:r>
                      <a:r>
                        <a:rPr lang="en" sz="1600" u="none" strike="noStrike" cap="none" dirty="0">
                          <a:latin typeface="Times New Roman"/>
                          <a:ea typeface="Times New Roman"/>
                          <a:cs typeface="Times New Roman"/>
                          <a:sym typeface="Times New Roman"/>
                        </a:rPr>
                        <a:t>The heritage design is non-paralyzable.  verified by testing - Electronics shown to handle ~100 kHz.</a:t>
                      </a:r>
                      <a:endParaRPr sz="16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 sz="1600" u="none" strike="noStrike" cap="none" dirty="0">
                          <a:latin typeface="Times New Roman"/>
                          <a:ea typeface="Times New Roman"/>
                          <a:cs typeface="Times New Roman"/>
                          <a:sym typeface="Times New Roman"/>
                        </a:rPr>
                        <a:t>The proposed STIS design will be similar.</a:t>
                      </a:r>
                      <a:endParaRPr sz="1600" u="none" strike="noStrike" cap="none" dirty="0">
                        <a:latin typeface="Times New Roman"/>
                        <a:ea typeface="Times New Roman"/>
                        <a:cs typeface="Times New Roman"/>
                        <a:sym typeface="Times New Roman"/>
                      </a:endParaRPr>
                    </a:p>
                  </a:txBody>
                  <a:tcPr marL="110833" marR="110833" marT="53800" marB="538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2FF41">
                        <a:alpha val="93333"/>
                      </a:srgbClr>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38D68926-C18F-4C96-A822-4629DDC3004F}"/>
              </a:ext>
            </a:extLst>
          </p:cNvPr>
          <p:cNvSpPr txBox="1"/>
          <p:nvPr/>
        </p:nvSpPr>
        <p:spPr>
          <a:xfrm>
            <a:off x="5841347" y="6619539"/>
            <a:ext cx="4876656" cy="276999"/>
          </a:xfrm>
          <a:prstGeom prst="rect">
            <a:avLst/>
          </a:prstGeom>
          <a:noFill/>
        </p:spPr>
        <p:txBody>
          <a:bodyPr wrap="none" rtlCol="0">
            <a:spAutoFit/>
          </a:bodyPr>
          <a:lstStyle/>
          <a:p>
            <a:pPr defTabSz="1219170">
              <a:buClrTx/>
              <a:defRPr/>
            </a:pPr>
            <a:r>
              <a:rPr lang="en-US" sz="1200" dirty="0">
                <a:solidFill>
                  <a:sysClr val="windowText" lastClr="000000"/>
                </a:solidFill>
              </a:rPr>
              <a:t>R: 4.13 Product Generation, 4.15 Calibration and Validation; C: SDD </a:t>
            </a:r>
          </a:p>
        </p:txBody>
      </p:sp>
      <p:sp>
        <p:nvSpPr>
          <p:cNvPr id="2" name="Slide Number Placeholder 1">
            <a:extLst>
              <a:ext uri="{FF2B5EF4-FFF2-40B4-BE49-F238E27FC236}">
                <a16:creationId xmlns:a16="http://schemas.microsoft.com/office/drawing/2014/main" id="{263E8AF5-B130-4108-8ED1-595E46E506D0}"/>
              </a:ext>
            </a:extLst>
          </p:cNvPr>
          <p:cNvSpPr>
            <a:spLocks noGrp="1"/>
          </p:cNvSpPr>
          <p:nvPr>
            <p:ph type="sldNum" idx="12"/>
          </p:nvPr>
        </p:nvSpPr>
        <p:spPr/>
        <p:txBody>
          <a:bodyPr/>
          <a:lstStyle/>
          <a:p>
            <a:fld id="{00000000-1234-1234-1234-123412341234}" type="slidenum">
              <a:rPr lang="en" smtClean="0"/>
              <a:pPr/>
              <a:t>5</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c6773519ec_0_46"/>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Science Overview: SEPs</a:t>
            </a:r>
            <a:endParaRPr dirty="0"/>
          </a:p>
        </p:txBody>
      </p:sp>
      <p:pic>
        <p:nvPicPr>
          <p:cNvPr id="126" name="Google Shape;126;gc6773519ec_0_46"/>
          <p:cNvPicPr preferRelativeResize="0"/>
          <p:nvPr/>
        </p:nvPicPr>
        <p:blipFill rotWithShape="1">
          <a:blip r:embed="rId3">
            <a:alphaModFix/>
          </a:blip>
          <a:srcRect/>
          <a:stretch/>
        </p:blipFill>
        <p:spPr>
          <a:xfrm>
            <a:off x="241667" y="4645334"/>
            <a:ext cx="5165597" cy="1913165"/>
          </a:xfrm>
          <a:prstGeom prst="rect">
            <a:avLst/>
          </a:prstGeom>
          <a:noFill/>
          <a:ln>
            <a:noFill/>
          </a:ln>
        </p:spPr>
      </p:pic>
      <p:sp>
        <p:nvSpPr>
          <p:cNvPr id="127" name="Google Shape;127;gc6773519ec_0_46"/>
          <p:cNvSpPr txBox="1"/>
          <p:nvPr/>
        </p:nvSpPr>
        <p:spPr>
          <a:xfrm>
            <a:off x="369267" y="1059700"/>
            <a:ext cx="4910400" cy="4000000"/>
          </a:xfrm>
          <a:prstGeom prst="rect">
            <a:avLst/>
          </a:prstGeom>
          <a:noFill/>
          <a:ln>
            <a:noFill/>
          </a:ln>
        </p:spPr>
        <p:txBody>
          <a:bodyPr spcFirstLastPara="1" wrap="square" lIns="121900" tIns="121900" rIns="121900" bIns="121900" anchor="t" anchorCtr="0">
            <a:noAutofit/>
          </a:bodyPr>
          <a:lstStyle/>
          <a:p>
            <a:pPr defTabSz="1219170">
              <a:spcBef>
                <a:spcPts val="587"/>
              </a:spcBef>
              <a:buSzPts val="1300"/>
            </a:pPr>
            <a:r>
              <a:rPr lang="en" sz="1733"/>
              <a:t>• Solar energetic particles (SEPs) are enhancements of particle fluxes at high energies</a:t>
            </a:r>
            <a:endParaRPr sz="1733" dirty="0"/>
          </a:p>
          <a:p>
            <a:pPr defTabSz="1219170">
              <a:spcBef>
                <a:spcPts val="587"/>
              </a:spcBef>
              <a:buSzPts val="1300"/>
            </a:pPr>
            <a:r>
              <a:rPr lang="en" sz="1733"/>
              <a:t>• Composed of mostly energetic protons and ions (mainly ionized H, He), with energies of 20 keV – few GeVs (~GeV protons → ground-level enhancements or GLEs)</a:t>
            </a:r>
            <a:endParaRPr sz="1733" dirty="0"/>
          </a:p>
          <a:p>
            <a:pPr defTabSz="1219170">
              <a:spcBef>
                <a:spcPts val="587"/>
              </a:spcBef>
              <a:buSzPts val="1300"/>
            </a:pPr>
            <a:r>
              <a:rPr lang="en" sz="1733"/>
              <a:t>• Some energetic electrons, alpha-particles, and highly ionized heavier ions up to Fe, with energies up to a few tens of MeVs</a:t>
            </a:r>
            <a:endParaRPr sz="1733" dirty="0"/>
          </a:p>
          <a:p>
            <a:pPr defTabSz="1219170">
              <a:spcBef>
                <a:spcPts val="587"/>
              </a:spcBef>
              <a:buSzPts val="1300"/>
            </a:pPr>
            <a:r>
              <a:rPr lang="en" sz="1733"/>
              <a:t>• Acceleration sites: solar flares (“impulsive” events), CME-driven shocks (“gradual” events)</a:t>
            </a:r>
            <a:endParaRPr sz="1733" dirty="0"/>
          </a:p>
        </p:txBody>
      </p:sp>
      <p:sp>
        <p:nvSpPr>
          <p:cNvPr id="128" name="Google Shape;128;gc6773519ec_0_46"/>
          <p:cNvSpPr txBox="1"/>
          <p:nvPr/>
        </p:nvSpPr>
        <p:spPr>
          <a:xfrm>
            <a:off x="1508767" y="6302467"/>
            <a:ext cx="2732800" cy="403200"/>
          </a:xfrm>
          <a:prstGeom prst="rect">
            <a:avLst/>
          </a:prstGeom>
          <a:noFill/>
          <a:ln>
            <a:noFill/>
          </a:ln>
        </p:spPr>
        <p:txBody>
          <a:bodyPr spcFirstLastPara="1" wrap="square" lIns="121900" tIns="121900" rIns="121900" bIns="121900" anchor="t" anchorCtr="0">
            <a:noAutofit/>
          </a:bodyPr>
          <a:lstStyle/>
          <a:p>
            <a:pPr defTabSz="1219170">
              <a:buSzPts val="900"/>
            </a:pPr>
            <a:r>
              <a:rPr lang="en" sz="1200"/>
              <a:t>Figure: Desai &amp; Giacalone (2016)</a:t>
            </a:r>
            <a:endParaRPr sz="1200" dirty="0"/>
          </a:p>
        </p:txBody>
      </p:sp>
      <p:pic>
        <p:nvPicPr>
          <p:cNvPr id="129" name="Google Shape;129;gc6773519ec_0_46"/>
          <p:cNvPicPr preferRelativeResize="0"/>
          <p:nvPr/>
        </p:nvPicPr>
        <p:blipFill rotWithShape="1">
          <a:blip r:embed="rId4">
            <a:alphaModFix/>
          </a:blip>
          <a:srcRect/>
          <a:stretch/>
        </p:blipFill>
        <p:spPr>
          <a:xfrm>
            <a:off x="5558667" y="2510267"/>
            <a:ext cx="2966333" cy="2966333"/>
          </a:xfrm>
          <a:prstGeom prst="rect">
            <a:avLst/>
          </a:prstGeom>
          <a:noFill/>
          <a:ln>
            <a:noFill/>
          </a:ln>
        </p:spPr>
      </p:pic>
      <p:sp>
        <p:nvSpPr>
          <p:cNvPr id="130" name="Google Shape;130;gc6773519ec_0_46"/>
          <p:cNvSpPr txBox="1"/>
          <p:nvPr/>
        </p:nvSpPr>
        <p:spPr>
          <a:xfrm>
            <a:off x="5558633" y="5552800"/>
            <a:ext cx="2966400" cy="1305200"/>
          </a:xfrm>
          <a:prstGeom prst="rect">
            <a:avLst/>
          </a:prstGeom>
          <a:noFill/>
          <a:ln>
            <a:noFill/>
          </a:ln>
        </p:spPr>
        <p:txBody>
          <a:bodyPr spcFirstLastPara="1" wrap="square" lIns="121900" tIns="121900" rIns="121900" bIns="121900" anchor="t" anchorCtr="0">
            <a:noAutofit/>
          </a:bodyPr>
          <a:lstStyle/>
          <a:p>
            <a:pPr algn="ctr" defTabSz="1219170">
              <a:buSzPts val="1100"/>
            </a:pPr>
            <a:r>
              <a:rPr lang="en" sz="1467"/>
              <a:t>“Snowstorm” effect on the SOHO/LASCO C3 coronagraph during the Halloween storm. Image: ESA/NASA</a:t>
            </a:r>
            <a:endParaRPr sz="1467" dirty="0"/>
          </a:p>
        </p:txBody>
      </p:sp>
      <p:pic>
        <p:nvPicPr>
          <p:cNvPr id="131" name="Google Shape;131;gc6773519ec_0_46"/>
          <p:cNvPicPr preferRelativeResize="0"/>
          <p:nvPr/>
        </p:nvPicPr>
        <p:blipFill rotWithShape="1">
          <a:blip r:embed="rId5">
            <a:alphaModFix/>
          </a:blip>
          <a:srcRect/>
          <a:stretch/>
        </p:blipFill>
        <p:spPr>
          <a:xfrm>
            <a:off x="8756234" y="2510267"/>
            <a:ext cx="3274900" cy="2448000"/>
          </a:xfrm>
          <a:prstGeom prst="rect">
            <a:avLst/>
          </a:prstGeom>
          <a:noFill/>
          <a:ln>
            <a:noFill/>
          </a:ln>
        </p:spPr>
      </p:pic>
      <p:sp>
        <p:nvSpPr>
          <p:cNvPr id="132" name="Google Shape;132;gc6773519ec_0_46"/>
          <p:cNvSpPr txBox="1"/>
          <p:nvPr/>
        </p:nvSpPr>
        <p:spPr>
          <a:xfrm>
            <a:off x="8756233" y="5110867"/>
            <a:ext cx="3274800" cy="1620800"/>
          </a:xfrm>
          <a:prstGeom prst="rect">
            <a:avLst/>
          </a:prstGeom>
          <a:noFill/>
          <a:ln>
            <a:noFill/>
          </a:ln>
        </p:spPr>
        <p:txBody>
          <a:bodyPr spcFirstLastPara="1" wrap="square" lIns="121900" tIns="121900" rIns="121900" bIns="121900" anchor="t" anchorCtr="0">
            <a:noAutofit/>
          </a:bodyPr>
          <a:lstStyle/>
          <a:p>
            <a:pPr algn="ctr" defTabSz="1219170">
              <a:buSzPts val="1100"/>
            </a:pPr>
            <a:r>
              <a:rPr lang="en" sz="1467"/>
              <a:t>High-energy protons (&gt;30 MeV) are a health risk for astronauts</a:t>
            </a:r>
            <a:endParaRPr sz="1467" dirty="0"/>
          </a:p>
          <a:p>
            <a:pPr algn="ctr" defTabSz="1219170">
              <a:buSzPts val="1100"/>
            </a:pPr>
            <a:r>
              <a:rPr lang="en" sz="1467"/>
              <a:t>→ proton fluxes are taken into account when planning EVAs.</a:t>
            </a:r>
            <a:endParaRPr sz="1467" dirty="0"/>
          </a:p>
          <a:p>
            <a:pPr algn="ctr" defTabSz="1219170">
              <a:buSzPts val="1100"/>
            </a:pPr>
            <a:r>
              <a:rPr lang="en" sz="1467"/>
              <a:t>Image: NASA</a:t>
            </a:r>
            <a:endParaRPr sz="1467" dirty="0"/>
          </a:p>
        </p:txBody>
      </p:sp>
      <p:sp>
        <p:nvSpPr>
          <p:cNvPr id="133" name="Google Shape;133;gc6773519ec_0_46"/>
          <p:cNvSpPr txBox="1"/>
          <p:nvPr/>
        </p:nvSpPr>
        <p:spPr>
          <a:xfrm>
            <a:off x="5508633" y="874200"/>
            <a:ext cx="6522400" cy="1996800"/>
          </a:xfrm>
          <a:prstGeom prst="rect">
            <a:avLst/>
          </a:prstGeom>
          <a:noFill/>
          <a:ln>
            <a:noFill/>
          </a:ln>
        </p:spPr>
        <p:txBody>
          <a:bodyPr spcFirstLastPara="1" wrap="square" lIns="121900" tIns="121900" rIns="121900" bIns="121900" anchor="t" anchorCtr="0">
            <a:noAutofit/>
          </a:bodyPr>
          <a:lstStyle/>
          <a:p>
            <a:pPr algn="r" defTabSz="1219170">
              <a:spcBef>
                <a:spcPts val="587"/>
              </a:spcBef>
              <a:buSzPts val="1600"/>
            </a:pPr>
            <a:r>
              <a:rPr lang="en" sz="2133"/>
              <a:t>Due to their high energies released over short time scales, SEPs are considered a significant space weather hazard (impact on space technology, avionics, and living organisms). </a:t>
            </a:r>
            <a:endParaRPr sz="2133" dirty="0"/>
          </a:p>
        </p:txBody>
      </p:sp>
      <p:sp>
        <p:nvSpPr>
          <p:cNvPr id="2" name="Slide Number Placeholder 1">
            <a:extLst>
              <a:ext uri="{FF2B5EF4-FFF2-40B4-BE49-F238E27FC236}">
                <a16:creationId xmlns:a16="http://schemas.microsoft.com/office/drawing/2014/main" id="{F81B1968-8E32-4D5B-A426-FF703902C8D9}"/>
              </a:ext>
            </a:extLst>
          </p:cNvPr>
          <p:cNvSpPr>
            <a:spLocks noGrp="1"/>
          </p:cNvSpPr>
          <p:nvPr>
            <p:ph type="sldNum" idx="12"/>
          </p:nvPr>
        </p:nvSpPr>
        <p:spPr/>
        <p:txBody>
          <a:bodyPr/>
          <a:lstStyle/>
          <a:p>
            <a:fld id="{00000000-1234-1234-1234-123412341234}" type="slidenum">
              <a:rPr lang="en" smtClean="0"/>
              <a:pPr/>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gc6773519ec_0_24"/>
          <p:cNvPicPr preferRelativeResize="0"/>
          <p:nvPr/>
        </p:nvPicPr>
        <p:blipFill rotWithShape="1">
          <a:blip r:embed="rId3">
            <a:alphaModFix/>
          </a:blip>
          <a:srcRect/>
          <a:stretch/>
        </p:blipFill>
        <p:spPr>
          <a:xfrm>
            <a:off x="5700084" y="2150567"/>
            <a:ext cx="4907776" cy="3680832"/>
          </a:xfrm>
          <a:prstGeom prst="rect">
            <a:avLst/>
          </a:prstGeom>
          <a:noFill/>
          <a:ln>
            <a:noFill/>
          </a:ln>
        </p:spPr>
      </p:pic>
      <p:sp>
        <p:nvSpPr>
          <p:cNvPr id="139" name="Google Shape;139;gc6773519ec_0_24"/>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Science Overview: SWFO-L1</a:t>
            </a:r>
            <a:endParaRPr dirty="0"/>
          </a:p>
        </p:txBody>
      </p:sp>
      <p:pic>
        <p:nvPicPr>
          <p:cNvPr id="140" name="Google Shape;140;gc6773519ec_0_24"/>
          <p:cNvPicPr preferRelativeResize="0"/>
          <p:nvPr/>
        </p:nvPicPr>
        <p:blipFill rotWithShape="1">
          <a:blip r:embed="rId4">
            <a:alphaModFix/>
          </a:blip>
          <a:srcRect/>
          <a:stretch/>
        </p:blipFill>
        <p:spPr>
          <a:xfrm>
            <a:off x="5983467" y="1019402"/>
            <a:ext cx="1490397" cy="1477799"/>
          </a:xfrm>
          <a:prstGeom prst="rect">
            <a:avLst/>
          </a:prstGeom>
          <a:noFill/>
          <a:ln>
            <a:noFill/>
          </a:ln>
        </p:spPr>
      </p:pic>
      <p:pic>
        <p:nvPicPr>
          <p:cNvPr id="141" name="Google Shape;141;gc6773519ec_0_24"/>
          <p:cNvPicPr preferRelativeResize="0"/>
          <p:nvPr/>
        </p:nvPicPr>
        <p:blipFill rotWithShape="1">
          <a:blip r:embed="rId5">
            <a:alphaModFix/>
          </a:blip>
          <a:srcRect/>
          <a:stretch/>
        </p:blipFill>
        <p:spPr>
          <a:xfrm>
            <a:off x="10894664" y="1355104"/>
            <a:ext cx="806400" cy="806400"/>
          </a:xfrm>
          <a:prstGeom prst="rect">
            <a:avLst/>
          </a:prstGeom>
          <a:noFill/>
          <a:ln>
            <a:noFill/>
          </a:ln>
        </p:spPr>
      </p:pic>
      <p:pic>
        <p:nvPicPr>
          <p:cNvPr id="142" name="Google Shape;142;gc6773519ec_0_24"/>
          <p:cNvPicPr preferRelativeResize="0"/>
          <p:nvPr/>
        </p:nvPicPr>
        <p:blipFill rotWithShape="1">
          <a:blip r:embed="rId6">
            <a:alphaModFix/>
          </a:blip>
          <a:srcRect/>
          <a:stretch/>
        </p:blipFill>
        <p:spPr>
          <a:xfrm rot="-2451676">
            <a:off x="10010760" y="1548928"/>
            <a:ext cx="733345" cy="411949"/>
          </a:xfrm>
          <a:prstGeom prst="rect">
            <a:avLst/>
          </a:prstGeom>
          <a:noFill/>
          <a:ln>
            <a:noFill/>
          </a:ln>
        </p:spPr>
      </p:pic>
      <p:cxnSp>
        <p:nvCxnSpPr>
          <p:cNvPr id="143" name="Google Shape;143;gc6773519ec_0_24"/>
          <p:cNvCxnSpPr>
            <a:stCxn id="140" idx="3"/>
          </p:cNvCxnSpPr>
          <p:nvPr/>
        </p:nvCxnSpPr>
        <p:spPr>
          <a:xfrm rot="10800000" flipH="1">
            <a:off x="7473864" y="1751500"/>
            <a:ext cx="2631200" cy="6800"/>
          </a:xfrm>
          <a:prstGeom prst="straightConnector1">
            <a:avLst/>
          </a:prstGeom>
          <a:noFill/>
          <a:ln w="9525" cap="flat" cmpd="sng">
            <a:solidFill>
              <a:schemeClr val="dk2"/>
            </a:solidFill>
            <a:prstDash val="solid"/>
            <a:round/>
            <a:headEnd type="none" w="sm" len="sm"/>
            <a:tailEnd type="none" w="sm" len="sm"/>
          </a:ln>
        </p:spPr>
      </p:cxnSp>
      <p:cxnSp>
        <p:nvCxnSpPr>
          <p:cNvPr id="144" name="Google Shape;144;gc6773519ec_0_24"/>
          <p:cNvCxnSpPr/>
          <p:nvPr/>
        </p:nvCxnSpPr>
        <p:spPr>
          <a:xfrm>
            <a:off x="10607852" y="1755115"/>
            <a:ext cx="286800" cy="6400"/>
          </a:xfrm>
          <a:prstGeom prst="straightConnector1">
            <a:avLst/>
          </a:prstGeom>
          <a:noFill/>
          <a:ln w="9525" cap="flat" cmpd="sng">
            <a:solidFill>
              <a:schemeClr val="dk2"/>
            </a:solidFill>
            <a:prstDash val="solid"/>
            <a:round/>
            <a:headEnd type="none" w="sm" len="sm"/>
            <a:tailEnd type="none" w="sm" len="sm"/>
          </a:ln>
        </p:spPr>
      </p:cxnSp>
      <p:sp>
        <p:nvSpPr>
          <p:cNvPr id="145" name="Google Shape;145;gc6773519ec_0_24"/>
          <p:cNvSpPr txBox="1"/>
          <p:nvPr/>
        </p:nvSpPr>
        <p:spPr>
          <a:xfrm>
            <a:off x="7783067" y="1477034"/>
            <a:ext cx="2012800" cy="389746"/>
          </a:xfrm>
          <a:prstGeom prst="rect">
            <a:avLst/>
          </a:prstGeom>
          <a:noFill/>
          <a:ln>
            <a:noFill/>
          </a:ln>
        </p:spPr>
        <p:txBody>
          <a:bodyPr spcFirstLastPara="1" wrap="square" lIns="121900" tIns="121900" rIns="121900" bIns="121900" anchor="t" anchorCtr="0">
            <a:spAutoFit/>
          </a:bodyPr>
          <a:lstStyle/>
          <a:p>
            <a:pPr algn="ctr" defTabSz="1219170">
              <a:buSzPts val="700"/>
            </a:pPr>
            <a:r>
              <a:rPr lang="en" sz="933"/>
              <a:t>148.5 x 10</a:t>
            </a:r>
            <a:r>
              <a:rPr lang="en" sz="933" baseline="30000"/>
              <a:t>6</a:t>
            </a:r>
            <a:r>
              <a:rPr lang="en" sz="933"/>
              <a:t> km</a:t>
            </a:r>
            <a:endParaRPr sz="933" dirty="0"/>
          </a:p>
        </p:txBody>
      </p:sp>
      <p:cxnSp>
        <p:nvCxnSpPr>
          <p:cNvPr id="146" name="Google Shape;146;gc6773519ec_0_24"/>
          <p:cNvCxnSpPr/>
          <p:nvPr/>
        </p:nvCxnSpPr>
        <p:spPr>
          <a:xfrm rot="10800000">
            <a:off x="10775867" y="1339833"/>
            <a:ext cx="4000" cy="363600"/>
          </a:xfrm>
          <a:prstGeom prst="straightConnector1">
            <a:avLst/>
          </a:prstGeom>
          <a:noFill/>
          <a:ln w="9525" cap="flat" cmpd="sng">
            <a:solidFill>
              <a:schemeClr val="dk2"/>
            </a:solidFill>
            <a:prstDash val="solid"/>
            <a:round/>
            <a:headEnd type="none" w="sm" len="sm"/>
            <a:tailEnd type="triangle" w="sm" len="sm"/>
          </a:ln>
        </p:spPr>
      </p:cxnSp>
      <p:sp>
        <p:nvSpPr>
          <p:cNvPr id="147" name="Google Shape;147;gc6773519ec_0_24"/>
          <p:cNvSpPr txBox="1"/>
          <p:nvPr/>
        </p:nvSpPr>
        <p:spPr>
          <a:xfrm>
            <a:off x="9795867" y="1079834"/>
            <a:ext cx="2012800" cy="389746"/>
          </a:xfrm>
          <a:prstGeom prst="rect">
            <a:avLst/>
          </a:prstGeom>
          <a:noFill/>
          <a:ln>
            <a:noFill/>
          </a:ln>
        </p:spPr>
        <p:txBody>
          <a:bodyPr spcFirstLastPara="1" wrap="square" lIns="121900" tIns="121900" rIns="121900" bIns="121900" anchor="t" anchorCtr="0">
            <a:spAutoFit/>
          </a:bodyPr>
          <a:lstStyle/>
          <a:p>
            <a:pPr algn="ctr" defTabSz="1219170">
              <a:buSzPts val="700"/>
            </a:pPr>
            <a:r>
              <a:rPr lang="en" sz="933"/>
              <a:t>1.5 x 10</a:t>
            </a:r>
            <a:r>
              <a:rPr lang="en" sz="933" baseline="30000"/>
              <a:t>6</a:t>
            </a:r>
            <a:r>
              <a:rPr lang="en" sz="933"/>
              <a:t> km</a:t>
            </a:r>
            <a:endParaRPr sz="933" dirty="0"/>
          </a:p>
        </p:txBody>
      </p:sp>
      <p:cxnSp>
        <p:nvCxnSpPr>
          <p:cNvPr id="148" name="Google Shape;148;gc6773519ec_0_24"/>
          <p:cNvCxnSpPr/>
          <p:nvPr/>
        </p:nvCxnSpPr>
        <p:spPr>
          <a:xfrm flipH="1">
            <a:off x="9607067" y="1874233"/>
            <a:ext cx="544000" cy="643600"/>
          </a:xfrm>
          <a:prstGeom prst="straightConnector1">
            <a:avLst/>
          </a:prstGeom>
          <a:noFill/>
          <a:ln w="19050" cap="flat" cmpd="sng">
            <a:solidFill>
              <a:schemeClr val="dk2"/>
            </a:solidFill>
            <a:prstDash val="solid"/>
            <a:round/>
            <a:headEnd type="none" w="sm" len="sm"/>
            <a:tailEnd type="triangle" w="med" len="med"/>
          </a:ln>
        </p:spPr>
      </p:cxnSp>
      <p:sp>
        <p:nvSpPr>
          <p:cNvPr id="149" name="Google Shape;149;gc6773519ec_0_24"/>
          <p:cNvSpPr txBox="1"/>
          <p:nvPr/>
        </p:nvSpPr>
        <p:spPr>
          <a:xfrm>
            <a:off x="10105067" y="2653818"/>
            <a:ext cx="1894000" cy="3488094"/>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600"/>
              </a:spcBef>
              <a:spcAft>
                <a:spcPts val="1600"/>
              </a:spcAft>
              <a:buSzPts val="1200"/>
            </a:pPr>
            <a:r>
              <a:rPr lang="en" sz="1600"/>
              <a:t>STIS is onboard SWFO-L1, orbiting Earth’s Lagrange L1 point, optimal location for monitoring the solar wind and Earth-directed radiation </a:t>
            </a:r>
            <a:endParaRPr sz="1600" dirty="0"/>
          </a:p>
        </p:txBody>
      </p:sp>
      <p:sp>
        <p:nvSpPr>
          <p:cNvPr id="150" name="Google Shape;150;gc6773519ec_0_24"/>
          <p:cNvSpPr txBox="1"/>
          <p:nvPr/>
        </p:nvSpPr>
        <p:spPr>
          <a:xfrm>
            <a:off x="5700100" y="5831400"/>
            <a:ext cx="6298800" cy="1317372"/>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600"/>
              </a:spcBef>
              <a:spcAft>
                <a:spcPts val="1600"/>
              </a:spcAft>
              <a:buSzPts val="1400"/>
            </a:pPr>
            <a:r>
              <a:rPr lang="en" sz="1867"/>
              <a:t>STIS monitors the flux of energetic protons and electrons as a function of energy in real time</a:t>
            </a:r>
            <a:endParaRPr sz="1867" dirty="0"/>
          </a:p>
        </p:txBody>
      </p:sp>
      <p:sp>
        <p:nvSpPr>
          <p:cNvPr id="151" name="Google Shape;151;gc6773519ec_0_24"/>
          <p:cNvSpPr txBox="1"/>
          <p:nvPr/>
        </p:nvSpPr>
        <p:spPr>
          <a:xfrm>
            <a:off x="6304133" y="2304601"/>
            <a:ext cx="3801200" cy="389746"/>
          </a:xfrm>
          <a:prstGeom prst="rect">
            <a:avLst/>
          </a:prstGeom>
          <a:noFill/>
          <a:ln>
            <a:noFill/>
          </a:ln>
        </p:spPr>
        <p:txBody>
          <a:bodyPr spcFirstLastPara="1" wrap="square" lIns="121900" tIns="121900" rIns="121900" bIns="121900" anchor="t" anchorCtr="0">
            <a:spAutoFit/>
          </a:bodyPr>
          <a:lstStyle/>
          <a:p>
            <a:pPr algn="ctr" defTabSz="1219170">
              <a:buSzPts val="700"/>
            </a:pPr>
            <a:r>
              <a:rPr lang="en" sz="933"/>
              <a:t>Data: ACE/EPAM</a:t>
            </a:r>
            <a:endParaRPr sz="933" dirty="0"/>
          </a:p>
        </p:txBody>
      </p:sp>
      <p:pic>
        <p:nvPicPr>
          <p:cNvPr id="152" name="Google Shape;152;gc6773519ec_0_24"/>
          <p:cNvPicPr preferRelativeResize="0"/>
          <p:nvPr/>
        </p:nvPicPr>
        <p:blipFill rotWithShape="1">
          <a:blip r:embed="rId7">
            <a:alphaModFix/>
          </a:blip>
          <a:srcRect t="573" b="572"/>
          <a:stretch/>
        </p:blipFill>
        <p:spPr>
          <a:xfrm>
            <a:off x="1133857" y="816864"/>
            <a:ext cx="3723468" cy="3680832"/>
          </a:xfrm>
          <a:prstGeom prst="rect">
            <a:avLst/>
          </a:prstGeom>
          <a:noFill/>
          <a:ln>
            <a:noFill/>
          </a:ln>
        </p:spPr>
      </p:pic>
      <p:sp>
        <p:nvSpPr>
          <p:cNvPr id="153" name="Google Shape;153;gc6773519ec_0_24"/>
          <p:cNvSpPr txBox="1"/>
          <p:nvPr/>
        </p:nvSpPr>
        <p:spPr>
          <a:xfrm>
            <a:off x="2130333" y="3643485"/>
            <a:ext cx="1894000" cy="916172"/>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600"/>
              </a:spcBef>
              <a:spcAft>
                <a:spcPts val="1600"/>
              </a:spcAft>
              <a:buSzPts val="1100"/>
            </a:pPr>
            <a:r>
              <a:rPr lang="en" sz="1467"/>
              <a:t>Earth</a:t>
            </a:r>
            <a:endParaRPr sz="1467" dirty="0"/>
          </a:p>
        </p:txBody>
      </p:sp>
      <p:sp>
        <p:nvSpPr>
          <p:cNvPr id="154" name="Google Shape;154;gc6773519ec_0_24"/>
          <p:cNvSpPr txBox="1"/>
          <p:nvPr/>
        </p:nvSpPr>
        <p:spPr>
          <a:xfrm>
            <a:off x="324833" y="2347167"/>
            <a:ext cx="1894000" cy="916172"/>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600"/>
              </a:spcBef>
              <a:spcAft>
                <a:spcPts val="1600"/>
              </a:spcAft>
              <a:buSzPts val="1100"/>
            </a:pPr>
            <a:r>
              <a:rPr lang="en" sz="1467"/>
              <a:t>Mars</a:t>
            </a:r>
            <a:endParaRPr sz="1467" dirty="0"/>
          </a:p>
        </p:txBody>
      </p:sp>
      <p:sp>
        <p:nvSpPr>
          <p:cNvPr id="155" name="Google Shape;155;gc6773519ec_0_24"/>
          <p:cNvSpPr txBox="1"/>
          <p:nvPr/>
        </p:nvSpPr>
        <p:spPr>
          <a:xfrm>
            <a:off x="1268633" y="2817185"/>
            <a:ext cx="1894000" cy="916172"/>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600"/>
              </a:spcBef>
              <a:spcAft>
                <a:spcPts val="1600"/>
              </a:spcAft>
              <a:buSzPts val="1100"/>
            </a:pPr>
            <a:r>
              <a:rPr lang="en" sz="1467"/>
              <a:t>STEREO-A</a:t>
            </a:r>
            <a:endParaRPr sz="1467" dirty="0"/>
          </a:p>
        </p:txBody>
      </p:sp>
      <p:sp>
        <p:nvSpPr>
          <p:cNvPr id="156" name="Google Shape;156;gc6773519ec_0_24"/>
          <p:cNvSpPr txBox="1"/>
          <p:nvPr/>
        </p:nvSpPr>
        <p:spPr>
          <a:xfrm>
            <a:off x="177500" y="4469801"/>
            <a:ext cx="5397200" cy="2395167"/>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600"/>
              </a:spcBef>
              <a:buSzPts val="1300"/>
            </a:pPr>
            <a:r>
              <a:rPr lang="en" sz="1733" b="1"/>
              <a:t>Current space weather assets:</a:t>
            </a:r>
            <a:br>
              <a:rPr lang="en" sz="1733" b="1"/>
            </a:br>
            <a:r>
              <a:rPr lang="en" sz="1733"/>
              <a:t>• Spacecraft near Earth (ACE, DSCOVR, GOES…)</a:t>
            </a:r>
            <a:br>
              <a:rPr lang="en" sz="1733"/>
            </a:br>
            <a:r>
              <a:rPr lang="en" sz="1733"/>
              <a:t>• STEREO-A</a:t>
            </a:r>
            <a:endParaRPr sz="1733" dirty="0"/>
          </a:p>
          <a:p>
            <a:pPr algn="ctr" defTabSz="1219170">
              <a:lnSpc>
                <a:spcPct val="115000"/>
              </a:lnSpc>
              <a:spcBef>
                <a:spcPts val="1600"/>
              </a:spcBef>
              <a:spcAft>
                <a:spcPts val="1600"/>
              </a:spcAft>
              <a:buSzPts val="1300"/>
            </a:pPr>
            <a:r>
              <a:rPr lang="en" sz="1733"/>
              <a:t>MAVEN (including the SEP instrument that is the main heritage for STIS) is in orbit around Mars </a:t>
            </a:r>
            <a:endParaRPr sz="1733" dirty="0"/>
          </a:p>
        </p:txBody>
      </p:sp>
      <p:sp>
        <p:nvSpPr>
          <p:cNvPr id="2" name="Slide Number Placeholder 1">
            <a:extLst>
              <a:ext uri="{FF2B5EF4-FFF2-40B4-BE49-F238E27FC236}">
                <a16:creationId xmlns:a16="http://schemas.microsoft.com/office/drawing/2014/main" id="{1C05AB31-A799-4E0B-BC3B-758B14678FC1}"/>
              </a:ext>
            </a:extLst>
          </p:cNvPr>
          <p:cNvSpPr>
            <a:spLocks noGrp="1"/>
          </p:cNvSpPr>
          <p:nvPr>
            <p:ph type="sldNum" idx="12"/>
          </p:nvPr>
        </p:nvSpPr>
        <p:spPr/>
        <p:txBody>
          <a:bodyPr/>
          <a:lstStyle/>
          <a:p>
            <a:fld id="{00000000-1234-1234-1234-123412341234}" type="slidenum">
              <a:rPr lang="en" smtClean="0"/>
              <a:pPr/>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c6773519ec_0_128"/>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Energy Channels</a:t>
            </a:r>
            <a:endParaRPr dirty="0"/>
          </a:p>
        </p:txBody>
      </p:sp>
      <p:sp>
        <p:nvSpPr>
          <p:cNvPr id="241" name="Google Shape;241;gc6773519ec_0_128"/>
          <p:cNvSpPr txBox="1"/>
          <p:nvPr/>
        </p:nvSpPr>
        <p:spPr>
          <a:xfrm>
            <a:off x="0" y="509190"/>
            <a:ext cx="12192000" cy="1417848"/>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867"/>
              </a:spcBef>
              <a:spcAft>
                <a:spcPts val="1867"/>
              </a:spcAft>
              <a:buSzPts val="1700"/>
            </a:pPr>
            <a:r>
              <a:rPr lang="en" sz="2267" dirty="0"/>
              <a:t>SWFO-L1/STIS versus ACE/EPAM</a:t>
            </a:r>
            <a:br>
              <a:rPr lang="en" sz="2267" dirty="0"/>
            </a:br>
            <a:r>
              <a:rPr lang="en" sz="1600" dirty="0"/>
              <a:t>(mid channel energy)</a:t>
            </a:r>
            <a:endParaRPr sz="1600" dirty="0"/>
          </a:p>
        </p:txBody>
      </p:sp>
      <p:graphicFrame>
        <p:nvGraphicFramePr>
          <p:cNvPr id="242" name="Google Shape;242;gc6773519ec_0_128"/>
          <p:cNvGraphicFramePr/>
          <p:nvPr/>
        </p:nvGraphicFramePr>
        <p:xfrm>
          <a:off x="6463934" y="1548556"/>
          <a:ext cx="4949934" cy="3535803"/>
        </p:xfrm>
        <a:graphic>
          <a:graphicData uri="http://schemas.openxmlformats.org/drawingml/2006/table">
            <a:tbl>
              <a:tblPr>
                <a:noFill/>
              </a:tblPr>
              <a:tblGrid>
                <a:gridCol w="2474967">
                  <a:extLst>
                    <a:ext uri="{9D8B030D-6E8A-4147-A177-3AD203B41FA5}">
                      <a16:colId xmlns:a16="http://schemas.microsoft.com/office/drawing/2014/main" val="20000"/>
                    </a:ext>
                  </a:extLst>
                </a:gridCol>
                <a:gridCol w="2474967">
                  <a:extLst>
                    <a:ext uri="{9D8B030D-6E8A-4147-A177-3AD203B41FA5}">
                      <a16:colId xmlns:a16="http://schemas.microsoft.com/office/drawing/2014/main" val="20001"/>
                    </a:ext>
                  </a:extLst>
                </a:gridCol>
              </a:tblGrid>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i="1" u="none" strike="noStrike" cap="none">
                          <a:solidFill>
                            <a:srgbClr val="FFFFFF"/>
                          </a:solidFill>
                        </a:rPr>
                        <a:t>ions (keV)</a:t>
                      </a:r>
                      <a:endParaRPr sz="1900" i="1" u="none" strike="noStrike" cap="none" dirty="0">
                        <a:solidFill>
                          <a:srgbClr val="FFFFFF"/>
                        </a:solidFill>
                      </a:endParaRPr>
                    </a:p>
                  </a:txBody>
                  <a:tcPr marL="121900" marR="121900" marT="48767" marB="12167">
                    <a:solidFill>
                      <a:srgbClr val="4A86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i="1" u="none" strike="noStrike" cap="none">
                          <a:solidFill>
                            <a:srgbClr val="FFFFFF"/>
                          </a:solidFill>
                        </a:rPr>
                        <a:t>electrons (keV)</a:t>
                      </a:r>
                      <a:endParaRPr sz="1900" i="1" u="none" strike="noStrike" cap="none" dirty="0">
                        <a:solidFill>
                          <a:srgbClr val="FFFFFF"/>
                        </a:solidFill>
                      </a:endParaRPr>
                    </a:p>
                  </a:txBody>
                  <a:tcPr marL="121900" marR="121900" marT="48767" marB="12167">
                    <a:solidFill>
                      <a:srgbClr val="4A86E8"/>
                    </a:solidFill>
                  </a:tcPr>
                </a:tc>
                <a:extLst>
                  <a:ext uri="{0D108BD9-81ED-4DB2-BD59-A6C34878D82A}">
                    <a16:rowId xmlns:a16="http://schemas.microsoft.com/office/drawing/2014/main" val="10000"/>
                  </a:ext>
                </a:extLst>
              </a:tr>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56</a:t>
                      </a:r>
                      <a:endParaRPr sz="1900" u="none" strike="noStrike" cap="none" dirty="0"/>
                    </a:p>
                  </a:txBody>
                  <a:tcPr marL="121900" marR="121900" marT="487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53</a:t>
                      </a:r>
                      <a:endParaRPr sz="1900" u="none" strike="noStrike" cap="none" dirty="0"/>
                    </a:p>
                  </a:txBody>
                  <a:tcPr marL="121900" marR="121900" marT="48767" marB="12167"/>
                </a:tc>
                <a:extLst>
                  <a:ext uri="{0D108BD9-81ED-4DB2-BD59-A6C34878D82A}">
                    <a16:rowId xmlns:a16="http://schemas.microsoft.com/office/drawing/2014/main" val="10001"/>
                  </a:ext>
                </a:extLst>
              </a:tr>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88</a:t>
                      </a:r>
                      <a:endParaRPr sz="1900" u="none" strike="noStrike" cap="none" dirty="0"/>
                    </a:p>
                  </a:txBody>
                  <a:tcPr marL="121900" marR="121900" marT="487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79</a:t>
                      </a:r>
                      <a:endParaRPr sz="1900" u="none" strike="noStrike" cap="none" dirty="0"/>
                    </a:p>
                  </a:txBody>
                  <a:tcPr marL="121900" marR="121900" marT="48767" marB="12167"/>
                </a:tc>
                <a:extLst>
                  <a:ext uri="{0D108BD9-81ED-4DB2-BD59-A6C34878D82A}">
                    <a16:rowId xmlns:a16="http://schemas.microsoft.com/office/drawing/2014/main" val="10002"/>
                  </a:ext>
                </a:extLst>
              </a:tr>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150</a:t>
                      </a:r>
                      <a:endParaRPr sz="1900" u="none" strike="noStrike" cap="none" dirty="0"/>
                    </a:p>
                  </a:txBody>
                  <a:tcPr marL="121900" marR="121900" marT="487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133</a:t>
                      </a:r>
                      <a:endParaRPr sz="1900" u="none" strike="noStrike" cap="none" dirty="0"/>
                    </a:p>
                  </a:txBody>
                  <a:tcPr marL="121900" marR="121900" marT="48767" marB="12167"/>
                </a:tc>
                <a:extLst>
                  <a:ext uri="{0D108BD9-81ED-4DB2-BD59-A6C34878D82A}">
                    <a16:rowId xmlns:a16="http://schemas.microsoft.com/office/drawing/2014/main" val="10003"/>
                  </a:ext>
                </a:extLst>
              </a:tr>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250</a:t>
                      </a:r>
                      <a:endParaRPr sz="1900" u="none" strike="noStrike" cap="none" dirty="0"/>
                    </a:p>
                  </a:txBody>
                  <a:tcPr marL="121900" marR="121900" marT="487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225</a:t>
                      </a:r>
                      <a:endParaRPr sz="1900" u="none" strike="noStrike" cap="none" dirty="0"/>
                    </a:p>
                  </a:txBody>
                  <a:tcPr marL="121900" marR="121900" marT="48767" marB="12167"/>
                </a:tc>
                <a:extLst>
                  <a:ext uri="{0D108BD9-81ED-4DB2-BD59-A6C34878D82A}">
                    <a16:rowId xmlns:a16="http://schemas.microsoft.com/office/drawing/2014/main" val="10004"/>
                  </a:ext>
                </a:extLst>
              </a:tr>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424</a:t>
                      </a:r>
                      <a:endParaRPr sz="1900" u="none" strike="noStrike" cap="none" dirty="0"/>
                    </a:p>
                  </a:txBody>
                  <a:tcPr marL="121900" marR="121900" marT="48767" marB="12167"/>
                </a:tc>
                <a:tc rowSpan="4">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dirty="0"/>
                    </a:p>
                  </a:txBody>
                  <a:tcPr marL="121900" marR="121900" marT="48767" marB="12167">
                    <a:solidFill>
                      <a:srgbClr val="C9DAF8"/>
                    </a:solidFill>
                  </a:tcPr>
                </a:tc>
                <a:extLst>
                  <a:ext uri="{0D108BD9-81ED-4DB2-BD59-A6C34878D82A}">
                    <a16:rowId xmlns:a16="http://schemas.microsoft.com/office/drawing/2014/main" val="10005"/>
                  </a:ext>
                </a:extLst>
              </a:tr>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789</a:t>
                      </a:r>
                      <a:endParaRPr sz="1900" u="none" strike="noStrike" cap="none" dirty="0"/>
                    </a:p>
                  </a:txBody>
                  <a:tcPr marL="121900" marR="121900" marT="48767" marB="12167"/>
                </a:tc>
                <a:tc vMerge="1">
                  <a:txBody>
                    <a:bodyPr/>
                    <a:lstStyle/>
                    <a:p>
                      <a:endParaRPr lang="en-US"/>
                    </a:p>
                  </a:txBody>
                  <a:tcPr/>
                </a:tc>
                <a:extLst>
                  <a:ext uri="{0D108BD9-81ED-4DB2-BD59-A6C34878D82A}">
                    <a16:rowId xmlns:a16="http://schemas.microsoft.com/office/drawing/2014/main" val="10006"/>
                  </a:ext>
                </a:extLst>
              </a:tr>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1419</a:t>
                      </a:r>
                      <a:endParaRPr sz="1900" u="none" strike="noStrike" cap="none" dirty="0"/>
                    </a:p>
                  </a:txBody>
                  <a:tcPr marL="121900" marR="121900" marT="48767" marB="12167"/>
                </a:tc>
                <a:tc vMerge="1">
                  <a:txBody>
                    <a:bodyPr/>
                    <a:lstStyle/>
                    <a:p>
                      <a:endParaRPr lang="en-US"/>
                    </a:p>
                  </a:txBody>
                  <a:tcPr/>
                </a:tc>
                <a:extLst>
                  <a:ext uri="{0D108BD9-81ED-4DB2-BD59-A6C34878D82A}">
                    <a16:rowId xmlns:a16="http://schemas.microsoft.com/office/drawing/2014/main" val="10007"/>
                  </a:ext>
                </a:extLst>
              </a:tr>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3020</a:t>
                      </a:r>
                      <a:endParaRPr sz="1900" u="none" strike="noStrike" cap="none" dirty="0"/>
                    </a:p>
                  </a:txBody>
                  <a:tcPr marL="121900" marR="121900" marT="48767" marB="12167"/>
                </a:tc>
                <a:tc vMerge="1">
                  <a:txBody>
                    <a:bodyPr/>
                    <a:lstStyle/>
                    <a:p>
                      <a:endParaRPr lang="en-US"/>
                    </a:p>
                  </a:txBody>
                  <a:tcPr/>
                </a:tc>
                <a:extLst>
                  <a:ext uri="{0D108BD9-81ED-4DB2-BD59-A6C34878D82A}">
                    <a16:rowId xmlns:a16="http://schemas.microsoft.com/office/drawing/2014/main" val="10008"/>
                  </a:ext>
                </a:extLst>
              </a:tr>
            </a:tbl>
          </a:graphicData>
        </a:graphic>
      </p:graphicFrame>
      <p:sp>
        <p:nvSpPr>
          <p:cNvPr id="243" name="Google Shape;243;gc6773519ec_0_128"/>
          <p:cNvSpPr txBox="1"/>
          <p:nvPr/>
        </p:nvSpPr>
        <p:spPr>
          <a:xfrm>
            <a:off x="6463500" y="134685"/>
            <a:ext cx="4950800" cy="1850338"/>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867"/>
              </a:spcBef>
              <a:buSzPts val="1700"/>
            </a:pPr>
            <a:endParaRPr sz="2267" dirty="0"/>
          </a:p>
          <a:p>
            <a:pPr algn="ctr" defTabSz="1219170">
              <a:lnSpc>
                <a:spcPct val="115000"/>
              </a:lnSpc>
              <a:spcBef>
                <a:spcPts val="1867"/>
              </a:spcBef>
              <a:spcAft>
                <a:spcPts val="1867"/>
              </a:spcAft>
              <a:buSzPts val="2000"/>
            </a:pPr>
            <a:r>
              <a:rPr lang="en" sz="2667" b="1"/>
              <a:t>ACE/EPAM</a:t>
            </a:r>
            <a:endParaRPr sz="2000" b="1" dirty="0"/>
          </a:p>
        </p:txBody>
      </p:sp>
      <p:sp>
        <p:nvSpPr>
          <p:cNvPr id="244" name="Google Shape;244;gc6773519ec_0_128"/>
          <p:cNvSpPr txBox="1"/>
          <p:nvPr/>
        </p:nvSpPr>
        <p:spPr>
          <a:xfrm>
            <a:off x="526660" y="759524"/>
            <a:ext cx="4917200" cy="1205482"/>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867"/>
              </a:spcBef>
              <a:spcAft>
                <a:spcPts val="1867"/>
              </a:spcAft>
              <a:buSzPts val="2000"/>
            </a:pPr>
            <a:r>
              <a:rPr lang="en" sz="2667" b="1"/>
              <a:t>SWFO-L1/STIS*</a:t>
            </a:r>
            <a:endParaRPr sz="2000" b="1" dirty="0"/>
          </a:p>
        </p:txBody>
      </p:sp>
      <p:graphicFrame>
        <p:nvGraphicFramePr>
          <p:cNvPr id="245" name="Google Shape;245;gc6773519ec_0_128"/>
          <p:cNvGraphicFramePr/>
          <p:nvPr/>
        </p:nvGraphicFramePr>
        <p:xfrm>
          <a:off x="672700" y="1941417"/>
          <a:ext cx="4950000" cy="4430422"/>
        </p:xfrm>
        <a:graphic>
          <a:graphicData uri="http://schemas.openxmlformats.org/drawingml/2006/table">
            <a:tbl>
              <a:tblPr>
                <a:noFill/>
              </a:tblPr>
              <a:tblGrid>
                <a:gridCol w="1237500">
                  <a:extLst>
                    <a:ext uri="{9D8B030D-6E8A-4147-A177-3AD203B41FA5}">
                      <a16:colId xmlns:a16="http://schemas.microsoft.com/office/drawing/2014/main" val="20000"/>
                    </a:ext>
                  </a:extLst>
                </a:gridCol>
                <a:gridCol w="1237500">
                  <a:extLst>
                    <a:ext uri="{9D8B030D-6E8A-4147-A177-3AD203B41FA5}">
                      <a16:colId xmlns:a16="http://schemas.microsoft.com/office/drawing/2014/main" val="20001"/>
                    </a:ext>
                  </a:extLst>
                </a:gridCol>
                <a:gridCol w="1237500">
                  <a:extLst>
                    <a:ext uri="{9D8B030D-6E8A-4147-A177-3AD203B41FA5}">
                      <a16:colId xmlns:a16="http://schemas.microsoft.com/office/drawing/2014/main" val="20002"/>
                    </a:ext>
                  </a:extLst>
                </a:gridCol>
                <a:gridCol w="1237500">
                  <a:extLst>
                    <a:ext uri="{9D8B030D-6E8A-4147-A177-3AD203B41FA5}">
                      <a16:colId xmlns:a16="http://schemas.microsoft.com/office/drawing/2014/main" val="20003"/>
                    </a:ext>
                  </a:extLst>
                </a:gridCol>
              </a:tblGrid>
              <a:tr h="349800">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20.8</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203.0</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21.0</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206.9</a:t>
                      </a:r>
                      <a:endParaRPr sz="1900" u="none" strike="noStrike" cap="none" dirty="0"/>
                    </a:p>
                  </a:txBody>
                  <a:tcPr marL="121900" marR="121900" marT="12167" marB="12167"/>
                </a:tc>
                <a:extLst>
                  <a:ext uri="{0D108BD9-81ED-4DB2-BD59-A6C34878D82A}">
                    <a16:rowId xmlns:a16="http://schemas.microsoft.com/office/drawing/2014/main" val="10000"/>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22.3</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261.8</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22.5</a:t>
                      </a:r>
                      <a:endParaRPr sz="1900" u="none" strike="noStrike" cap="none" dirty="0"/>
                    </a:p>
                  </a:txBody>
                  <a:tcPr marL="121900" marR="121900" marT="12167" marB="12167"/>
                </a:tc>
                <a:tc rowSpan="13">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dirty="0"/>
                    </a:p>
                  </a:txBody>
                  <a:tcPr marL="121900" marR="121900" marT="12167" marB="12167">
                    <a:solidFill>
                      <a:srgbClr val="C9DAF8"/>
                    </a:solidFill>
                  </a:tcPr>
                </a:tc>
                <a:extLst>
                  <a:ext uri="{0D108BD9-81ED-4DB2-BD59-A6C34878D82A}">
                    <a16:rowId xmlns:a16="http://schemas.microsoft.com/office/drawing/2014/main" val="10001"/>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23.7</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339.8</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23.9</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02"/>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25.8</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442.6</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26.1</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03"/>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28.6</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577.3</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29.0</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04"/>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32.2</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755.2</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32.6</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05"/>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37.1</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989.8</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37.7</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06"/>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43.6</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1298.9</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44.2</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07"/>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52.0</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1706.5</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52.9</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08"/>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63.4</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2243.0</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64.4</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09"/>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78.2</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2949.0</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79.6</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10"/>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98.1</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3879.0</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99.9</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11"/>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124.3</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5111.7</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126.7</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12"/>
                  </a:ext>
                </a:extLst>
              </a:tr>
              <a:tr h="309167">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158.3</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6687.2</a:t>
                      </a:r>
                      <a:endParaRPr sz="1900" u="none" strike="noStrike" cap="none" dirty="0"/>
                    </a:p>
                  </a:txBody>
                  <a:tcPr marL="121900" marR="121900" marT="12167" marB="12167"/>
                </a:tc>
                <a:tc>
                  <a:txBody>
                    <a:bodyPr/>
                    <a:lstStyle/>
                    <a:p>
                      <a:pPr marL="0" marR="0" lvl="0" indent="0" algn="ctr" rtl="0">
                        <a:lnSpc>
                          <a:spcPct val="100000"/>
                        </a:lnSpc>
                        <a:spcBef>
                          <a:spcPts val="0"/>
                        </a:spcBef>
                        <a:spcAft>
                          <a:spcPts val="0"/>
                        </a:spcAft>
                        <a:buClr>
                          <a:srgbClr val="000000"/>
                        </a:buClr>
                        <a:buSzPts val="1400"/>
                        <a:buFont typeface="Arial"/>
                        <a:buNone/>
                      </a:pPr>
                      <a:r>
                        <a:rPr lang="en" sz="1900" u="none" strike="noStrike" cap="none"/>
                        <a:t>161.4</a:t>
                      </a:r>
                      <a:endParaRPr sz="1900" u="none" strike="noStrike" cap="none" dirty="0"/>
                    </a:p>
                  </a:txBody>
                  <a:tcPr marL="121900" marR="121900" marT="12167" marB="12167"/>
                </a:tc>
                <a:tc vMerge="1">
                  <a:txBody>
                    <a:bodyPr/>
                    <a:lstStyle/>
                    <a:p>
                      <a:endParaRPr lang="en-US"/>
                    </a:p>
                  </a:txBody>
                  <a:tcPr/>
                </a:tc>
                <a:extLst>
                  <a:ext uri="{0D108BD9-81ED-4DB2-BD59-A6C34878D82A}">
                    <a16:rowId xmlns:a16="http://schemas.microsoft.com/office/drawing/2014/main" val="10013"/>
                  </a:ext>
                </a:extLst>
              </a:tr>
            </a:tbl>
          </a:graphicData>
        </a:graphic>
      </p:graphicFrame>
      <p:graphicFrame>
        <p:nvGraphicFramePr>
          <p:cNvPr id="246" name="Google Shape;246;gc6773519ec_0_128"/>
          <p:cNvGraphicFramePr/>
          <p:nvPr/>
        </p:nvGraphicFramePr>
        <p:xfrm>
          <a:off x="672300" y="1548556"/>
          <a:ext cx="4950800" cy="392867"/>
        </p:xfrm>
        <a:graphic>
          <a:graphicData uri="http://schemas.openxmlformats.org/drawingml/2006/table">
            <a:tbl>
              <a:tblPr>
                <a:noFill/>
              </a:tblPr>
              <a:tblGrid>
                <a:gridCol w="2475400">
                  <a:extLst>
                    <a:ext uri="{9D8B030D-6E8A-4147-A177-3AD203B41FA5}">
                      <a16:colId xmlns:a16="http://schemas.microsoft.com/office/drawing/2014/main" val="20000"/>
                    </a:ext>
                  </a:extLst>
                </a:gridCol>
                <a:gridCol w="2475400">
                  <a:extLst>
                    <a:ext uri="{9D8B030D-6E8A-4147-A177-3AD203B41FA5}">
                      <a16:colId xmlns:a16="http://schemas.microsoft.com/office/drawing/2014/main" val="20001"/>
                    </a:ext>
                  </a:extLst>
                </a:gridCol>
              </a:tblGrid>
              <a:tr h="392867">
                <a:tc>
                  <a:txBody>
                    <a:bodyPr/>
                    <a:lstStyle/>
                    <a:p>
                      <a:pPr marL="0" marR="0" lvl="0" indent="0" algn="ctr" rtl="0">
                        <a:lnSpc>
                          <a:spcPct val="100000"/>
                        </a:lnSpc>
                        <a:spcBef>
                          <a:spcPts val="0"/>
                        </a:spcBef>
                        <a:spcAft>
                          <a:spcPts val="0"/>
                        </a:spcAft>
                        <a:buClr>
                          <a:srgbClr val="000000"/>
                        </a:buClr>
                        <a:buSzPts val="1400"/>
                        <a:buFont typeface="Arial"/>
                        <a:buNone/>
                      </a:pPr>
                      <a:r>
                        <a:rPr lang="en" sz="1900" i="1" u="none" strike="noStrike" cap="none">
                          <a:solidFill>
                            <a:srgbClr val="FFFFFF"/>
                          </a:solidFill>
                        </a:rPr>
                        <a:t>ions (keV)</a:t>
                      </a:r>
                      <a:endParaRPr sz="1900" i="1" u="none" strike="noStrike" cap="none" dirty="0">
                        <a:solidFill>
                          <a:srgbClr val="FFFFFF"/>
                        </a:solidFill>
                      </a:endParaRPr>
                    </a:p>
                  </a:txBody>
                  <a:tcPr marL="121900" marR="121900" marT="48767" marB="12167">
                    <a:solidFill>
                      <a:srgbClr val="4A86E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900" i="1" u="none" strike="noStrike" cap="none">
                          <a:solidFill>
                            <a:srgbClr val="FFFFFF"/>
                          </a:solidFill>
                        </a:rPr>
                        <a:t>electrons (keV)</a:t>
                      </a:r>
                      <a:endParaRPr sz="1900" i="1" u="none" strike="noStrike" cap="none" dirty="0">
                        <a:solidFill>
                          <a:srgbClr val="FFFFFF"/>
                        </a:solidFill>
                      </a:endParaRPr>
                    </a:p>
                  </a:txBody>
                  <a:tcPr marL="121900" marR="121900" marT="48767" marB="12167">
                    <a:solidFill>
                      <a:srgbClr val="4A86E8"/>
                    </a:solidFill>
                  </a:tcPr>
                </a:tc>
                <a:extLst>
                  <a:ext uri="{0D108BD9-81ED-4DB2-BD59-A6C34878D82A}">
                    <a16:rowId xmlns:a16="http://schemas.microsoft.com/office/drawing/2014/main" val="10000"/>
                  </a:ext>
                </a:extLst>
              </a:tr>
            </a:tbl>
          </a:graphicData>
        </a:graphic>
      </p:graphicFrame>
      <p:sp>
        <p:nvSpPr>
          <p:cNvPr id="247" name="Google Shape;247;gc6773519ec_0_128"/>
          <p:cNvSpPr txBox="1"/>
          <p:nvPr/>
        </p:nvSpPr>
        <p:spPr>
          <a:xfrm>
            <a:off x="5623100" y="5084356"/>
            <a:ext cx="6298800" cy="2513789"/>
          </a:xfrm>
          <a:prstGeom prst="rect">
            <a:avLst/>
          </a:prstGeom>
          <a:noFill/>
          <a:ln>
            <a:noFill/>
          </a:ln>
        </p:spPr>
        <p:txBody>
          <a:bodyPr spcFirstLastPara="1" wrap="square" lIns="121900" tIns="121900" rIns="121900" bIns="121900" anchor="t" anchorCtr="0">
            <a:spAutoFit/>
          </a:bodyPr>
          <a:lstStyle/>
          <a:p>
            <a:pPr algn="r" defTabSz="1219170">
              <a:lnSpc>
                <a:spcPct val="115000"/>
              </a:lnSpc>
              <a:spcBef>
                <a:spcPts val="1600"/>
              </a:spcBef>
              <a:buSzPts val="1100"/>
            </a:pPr>
            <a:r>
              <a:rPr lang="en" sz="1867" b="1"/>
              <a:t>Note 1:</a:t>
            </a:r>
            <a:r>
              <a:rPr lang="en" sz="1867"/>
              <a:t> The higher “electron” channels (blue shade) in both STIS and EPAM are able to detect mostly ions</a:t>
            </a:r>
            <a:br>
              <a:rPr lang="en" sz="1867"/>
            </a:br>
            <a:r>
              <a:rPr lang="en" sz="1867" b="1"/>
              <a:t>Note 2:</a:t>
            </a:r>
            <a:r>
              <a:rPr lang="en" sz="1867"/>
              <a:t> STIS L3 data will have their energy channels re-binned to be consistent with EPAM data</a:t>
            </a:r>
            <a:endParaRPr sz="1867" dirty="0"/>
          </a:p>
          <a:p>
            <a:pPr algn="ctr" defTabSz="1219170">
              <a:lnSpc>
                <a:spcPct val="115000"/>
              </a:lnSpc>
              <a:spcBef>
                <a:spcPts val="1600"/>
              </a:spcBef>
              <a:spcAft>
                <a:spcPts val="1600"/>
              </a:spcAft>
              <a:buSzPts val="1400"/>
            </a:pPr>
            <a:endParaRPr sz="1867" dirty="0"/>
          </a:p>
        </p:txBody>
      </p:sp>
      <p:sp>
        <p:nvSpPr>
          <p:cNvPr id="248" name="Google Shape;248;gc6773519ec_0_128"/>
          <p:cNvSpPr txBox="1"/>
          <p:nvPr/>
        </p:nvSpPr>
        <p:spPr>
          <a:xfrm>
            <a:off x="430533" y="6233056"/>
            <a:ext cx="6242800" cy="471948"/>
          </a:xfrm>
          <a:prstGeom prst="rect">
            <a:avLst/>
          </a:prstGeom>
          <a:noFill/>
          <a:ln>
            <a:noFill/>
          </a:ln>
        </p:spPr>
        <p:txBody>
          <a:bodyPr spcFirstLastPara="1" wrap="square" lIns="121900" tIns="121900" rIns="121900" bIns="121900" anchor="t" anchorCtr="0">
            <a:spAutoFit/>
          </a:bodyPr>
          <a:lstStyle/>
          <a:p>
            <a:pPr defTabSz="1219170">
              <a:buSzPts val="1100"/>
            </a:pPr>
            <a:r>
              <a:rPr lang="en" sz="1467"/>
              <a:t>*Energy Bins are programmable - MAVEN/SEP bins are shown</a:t>
            </a:r>
            <a:endParaRPr sz="1467" dirty="0"/>
          </a:p>
        </p:txBody>
      </p:sp>
      <p:sp>
        <p:nvSpPr>
          <p:cNvPr id="12" name="TextBox 11">
            <a:extLst>
              <a:ext uri="{FF2B5EF4-FFF2-40B4-BE49-F238E27FC236}">
                <a16:creationId xmlns:a16="http://schemas.microsoft.com/office/drawing/2014/main" id="{203F2CE2-BF68-4B47-BCBA-F53513680540}"/>
              </a:ext>
            </a:extLst>
          </p:cNvPr>
          <p:cNvSpPr txBox="1"/>
          <p:nvPr/>
        </p:nvSpPr>
        <p:spPr>
          <a:xfrm>
            <a:off x="0" y="6550225"/>
            <a:ext cx="4876656" cy="276999"/>
          </a:xfrm>
          <a:prstGeom prst="rect">
            <a:avLst/>
          </a:prstGeom>
          <a:noFill/>
        </p:spPr>
        <p:txBody>
          <a:bodyPr wrap="none" rtlCol="0">
            <a:spAutoFit/>
          </a:bodyPr>
          <a:lstStyle/>
          <a:p>
            <a:pPr defTabSz="1219170">
              <a:buClrTx/>
              <a:defRPr/>
            </a:pPr>
            <a:r>
              <a:rPr lang="en-US" sz="1200" dirty="0">
                <a:solidFill>
                  <a:sysClr val="windowText" lastClr="000000"/>
                </a:solidFill>
              </a:rPr>
              <a:t>R: 4.13 Product Generation, 4.15 Calibration and Validation; C: SDD </a:t>
            </a:r>
          </a:p>
        </p:txBody>
      </p:sp>
      <p:sp>
        <p:nvSpPr>
          <p:cNvPr id="2" name="Slide Number Placeholder 1">
            <a:extLst>
              <a:ext uri="{FF2B5EF4-FFF2-40B4-BE49-F238E27FC236}">
                <a16:creationId xmlns:a16="http://schemas.microsoft.com/office/drawing/2014/main" id="{94B7F1D7-CF7B-497A-AC24-8CB6B6834F9D}"/>
              </a:ext>
            </a:extLst>
          </p:cNvPr>
          <p:cNvSpPr>
            <a:spLocks noGrp="1"/>
          </p:cNvSpPr>
          <p:nvPr>
            <p:ph type="sldNum" idx="12"/>
          </p:nvPr>
        </p:nvSpPr>
        <p:spPr/>
        <p:txBody>
          <a:bodyPr/>
          <a:lstStyle/>
          <a:p>
            <a:fld id="{00000000-1234-1234-1234-123412341234}" type="slidenum">
              <a:rPr lang="en" smtClean="0"/>
              <a:pPr/>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c6773519ec_0_172"/>
          <p:cNvSpPr txBox="1">
            <a:spLocks noGrp="1"/>
          </p:cNvSpPr>
          <p:nvPr>
            <p:ph type="title"/>
          </p:nvPr>
        </p:nvSpPr>
        <p:spPr>
          <a:xfrm>
            <a:off x="988100" y="-16233"/>
            <a:ext cx="9331200" cy="712800"/>
          </a:xfrm>
          <a:prstGeom prst="rect">
            <a:avLst/>
          </a:prstGeom>
          <a:noFill/>
          <a:ln>
            <a:noFill/>
          </a:ln>
        </p:spPr>
        <p:txBody>
          <a:bodyPr spcFirstLastPara="1" wrap="square" lIns="121900" tIns="121900" rIns="121900" bIns="121900" anchor="t" anchorCtr="0">
            <a:noAutofit/>
          </a:bodyPr>
          <a:lstStyle/>
          <a:p>
            <a:r>
              <a:rPr lang="en"/>
              <a:t>Example of MAVEN/SEP response matrix</a:t>
            </a:r>
            <a:endParaRPr dirty="0"/>
          </a:p>
        </p:txBody>
      </p:sp>
      <p:pic>
        <p:nvPicPr>
          <p:cNvPr id="273" name="Google Shape;273;gc6773519ec_0_172"/>
          <p:cNvPicPr preferRelativeResize="0"/>
          <p:nvPr/>
        </p:nvPicPr>
        <p:blipFill rotWithShape="1">
          <a:blip r:embed="rId3">
            <a:alphaModFix/>
          </a:blip>
          <a:srcRect/>
          <a:stretch/>
        </p:blipFill>
        <p:spPr>
          <a:xfrm>
            <a:off x="1823083" y="956667"/>
            <a:ext cx="8545836" cy="4186900"/>
          </a:xfrm>
          <a:prstGeom prst="rect">
            <a:avLst/>
          </a:prstGeom>
          <a:noFill/>
          <a:ln>
            <a:noFill/>
          </a:ln>
        </p:spPr>
      </p:pic>
      <p:sp>
        <p:nvSpPr>
          <p:cNvPr id="274" name="Google Shape;274;gc6773519ec_0_172"/>
          <p:cNvSpPr txBox="1"/>
          <p:nvPr/>
        </p:nvSpPr>
        <p:spPr>
          <a:xfrm>
            <a:off x="443184" y="5352067"/>
            <a:ext cx="11305600" cy="1637972"/>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1867"/>
              </a:spcBef>
              <a:buSzPts val="1400"/>
            </a:pPr>
            <a:r>
              <a:rPr lang="en" sz="1867"/>
              <a:t>Example of MAVEN/SEP response matrix, Expected output in each sample bin is given by:</a:t>
            </a:r>
            <a:endParaRPr sz="1867" dirty="0"/>
          </a:p>
          <a:p>
            <a:pPr algn="ctr" defTabSz="1219170">
              <a:lnSpc>
                <a:spcPct val="115000"/>
              </a:lnSpc>
              <a:spcBef>
                <a:spcPts val="1867"/>
              </a:spcBef>
              <a:spcAft>
                <a:spcPts val="1867"/>
              </a:spcAft>
              <a:buSzPts val="1400"/>
            </a:pPr>
            <a:r>
              <a:rPr lang="en" sz="1867"/>
              <a:t>Rate(B) = RM(E,B) # J(E)</a:t>
            </a:r>
            <a:endParaRPr sz="1867" dirty="0"/>
          </a:p>
        </p:txBody>
      </p:sp>
      <p:sp>
        <p:nvSpPr>
          <p:cNvPr id="6" name="TextBox 5">
            <a:extLst>
              <a:ext uri="{FF2B5EF4-FFF2-40B4-BE49-F238E27FC236}">
                <a16:creationId xmlns:a16="http://schemas.microsoft.com/office/drawing/2014/main" id="{DF9C42B4-C44A-4791-88B2-A39861BA6BF5}"/>
              </a:ext>
            </a:extLst>
          </p:cNvPr>
          <p:cNvSpPr txBox="1"/>
          <p:nvPr/>
        </p:nvSpPr>
        <p:spPr>
          <a:xfrm>
            <a:off x="0" y="6550225"/>
            <a:ext cx="4876656" cy="276999"/>
          </a:xfrm>
          <a:prstGeom prst="rect">
            <a:avLst/>
          </a:prstGeom>
          <a:noFill/>
        </p:spPr>
        <p:txBody>
          <a:bodyPr wrap="none" rtlCol="0">
            <a:spAutoFit/>
          </a:bodyPr>
          <a:lstStyle/>
          <a:p>
            <a:pPr defTabSz="1219170">
              <a:buClrTx/>
              <a:defRPr/>
            </a:pPr>
            <a:r>
              <a:rPr lang="en-US" sz="1200" dirty="0">
                <a:solidFill>
                  <a:sysClr val="windowText" lastClr="000000"/>
                </a:solidFill>
              </a:rPr>
              <a:t>R: 4.13 Product Generation, 4.15 Calibration and Validation; C: SDD </a:t>
            </a:r>
          </a:p>
        </p:txBody>
      </p:sp>
      <p:sp>
        <p:nvSpPr>
          <p:cNvPr id="2" name="Slide Number Placeholder 1">
            <a:extLst>
              <a:ext uri="{FF2B5EF4-FFF2-40B4-BE49-F238E27FC236}">
                <a16:creationId xmlns:a16="http://schemas.microsoft.com/office/drawing/2014/main" id="{46093014-36AB-4BDA-9CC2-7CCC0D45B114}"/>
              </a:ext>
            </a:extLst>
          </p:cNvPr>
          <p:cNvSpPr>
            <a:spLocks noGrp="1"/>
          </p:cNvSpPr>
          <p:nvPr>
            <p:ph type="sldNum" idx="12"/>
          </p:nvPr>
        </p:nvSpPr>
        <p:spPr/>
        <p:txBody>
          <a:bodyPr/>
          <a:lstStyle/>
          <a:p>
            <a:fld id="{00000000-1234-1234-1234-123412341234}" type="slidenum">
              <a:rPr lang="en" smtClean="0"/>
              <a:pPr/>
              <a:t>9</a:t>
            </a:fld>
            <a:endParaRPr lang="en"/>
          </a:p>
        </p:txBody>
      </p:sp>
    </p:spTree>
  </p:cSld>
  <p:clrMapOvr>
    <a:masterClrMapping/>
  </p:clrMapOvr>
</p:sld>
</file>

<file path=ppt/theme/theme1.xml><?xml version="1.0" encoding="utf-8"?>
<a:theme xmlns:a="http://schemas.openxmlformats.org/drawingml/2006/main" name="Title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th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thout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cs typeface="Arial Unicode MS"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a:spPr>
      <a:bodyPr lIns="90000" tIns="46800" rIns="90000" bIns="46800"/>
      <a:lstStyle>
        <a:defPPr>
          <a:spcBef>
            <a:spcPts val="0"/>
          </a:spcBef>
          <a:buFont typeface="Arial" charset="0"/>
          <a:buChar char="•"/>
          <a:defRPr sz="1600" b="1" dirty="0" smtClean="0">
            <a:solidFill>
              <a:srgbClr val="000000"/>
            </a:solidFill>
            <a:cs typeface="Arial Unicode MS" charset="0"/>
          </a:defRPr>
        </a:defPPr>
      </a:lstStyle>
    </a:tx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With Heading 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2676</TotalTime>
  <Words>1791</Words>
  <Application>Microsoft Office PowerPoint</Application>
  <PresentationFormat>Widescreen</PresentationFormat>
  <Paragraphs>216</Paragraphs>
  <Slides>12</Slides>
  <Notes>12</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12</vt:i4>
      </vt:variant>
    </vt:vector>
  </HeadingPairs>
  <TitlesOfParts>
    <vt:vector size="29" baseType="lpstr">
      <vt:lpstr>ＭＳ Ｐゴシック</vt:lpstr>
      <vt:lpstr>Arial</vt:lpstr>
      <vt:lpstr>Arial Narrow</vt:lpstr>
      <vt:lpstr>Arial Unicode MS</vt:lpstr>
      <vt:lpstr>Calibri</vt:lpstr>
      <vt:lpstr>Calibri Light</vt:lpstr>
      <vt:lpstr>Courier New</vt:lpstr>
      <vt:lpstr>System Font Regular</vt:lpstr>
      <vt:lpstr>Times New Roman</vt:lpstr>
      <vt:lpstr>Title Slide</vt:lpstr>
      <vt:lpstr>With Heading Bar</vt:lpstr>
      <vt:lpstr>Without Heading Bar</vt:lpstr>
      <vt:lpstr>Office Theme</vt:lpstr>
      <vt:lpstr>4_Office Theme</vt:lpstr>
      <vt:lpstr>2_With Heading Bar</vt:lpstr>
      <vt:lpstr>3_Simple Light</vt:lpstr>
      <vt:lpstr>2_Office Theme</vt:lpstr>
      <vt:lpstr>4d. STIS GPA Structure and Development</vt:lpstr>
      <vt:lpstr>UCB Point of Contact</vt:lpstr>
      <vt:lpstr>Instrument Overview</vt:lpstr>
      <vt:lpstr>Performance Requirements Summary</vt:lpstr>
      <vt:lpstr>Performance Requirements Summary</vt:lpstr>
      <vt:lpstr>Science Overview: SEPs</vt:lpstr>
      <vt:lpstr>Science Overview: SWFO-L1</vt:lpstr>
      <vt:lpstr>Energy Channels</vt:lpstr>
      <vt:lpstr>Example of MAVEN/SEP response matrix</vt:lpstr>
      <vt:lpstr>Backup Slides</vt:lpstr>
      <vt:lpstr>Primary Driving Requirements</vt:lpstr>
      <vt:lpstr>Environmental Driving Requirements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Vargas, Marco (GSFC-4170)[NOAA]</dc:creator>
  <cp:lastModifiedBy>Vassiliadis, Dimitrios V. (GSFC-692.0)[NOAA]</cp:lastModifiedBy>
  <cp:revision>210</cp:revision>
  <dcterms:modified xsi:type="dcterms:W3CDTF">2024-07-29T19:31:29Z</dcterms:modified>
</cp:coreProperties>
</file>